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12192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2569693" y="181837"/>
            <a:ext cx="7052612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000">
                <a:solidFill>
                  <a:srgbClr val="83B1F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9375486" y="6440818"/>
            <a:ext cx="193675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9656983" y="6411699"/>
            <a:ext cx="132016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rgbClr val="498CF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2569693" y="181837"/>
            <a:ext cx="7052612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000">
                <a:solidFill>
                  <a:srgbClr val="83B1F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9375486" y="6440818"/>
            <a:ext cx="193675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9656983" y="6411699"/>
            <a:ext cx="132016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rgbClr val="498CF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2569693" y="181837"/>
            <a:ext cx="7052612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000">
                <a:solidFill>
                  <a:srgbClr val="83B1F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983591" y="1962838"/>
            <a:ext cx="4758690" cy="4027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9375486" y="6440818"/>
            <a:ext cx="193675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9656983" y="6411699"/>
            <a:ext cx="132016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rgbClr val="498CF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0"/>
            <a:ext cx="12191975" cy="685798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" name="Google Shape;32;p5"/>
          <p:cNvSpPr/>
          <p:nvPr/>
        </p:nvSpPr>
        <p:spPr>
          <a:xfrm>
            <a:off x="0" y="811783"/>
            <a:ext cx="12191975" cy="54949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" name="Google Shape;33;p5"/>
          <p:cNvSpPr/>
          <p:nvPr/>
        </p:nvSpPr>
        <p:spPr>
          <a:xfrm>
            <a:off x="0" y="811783"/>
            <a:ext cx="12191975" cy="54500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" name="Google Shape;34;p5"/>
          <p:cNvSpPr txBox="1"/>
          <p:nvPr>
            <p:ph type="ctrTitle"/>
          </p:nvPr>
        </p:nvSpPr>
        <p:spPr>
          <a:xfrm>
            <a:off x="1063570" y="2555911"/>
            <a:ext cx="431800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000" u="sng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174970" y="3729188"/>
            <a:ext cx="4208780" cy="1068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>
                <a:solidFill>
                  <a:srgbClr val="F2F2F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9375486" y="6440818"/>
            <a:ext cx="193675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9656983" y="6411699"/>
            <a:ext cx="132016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rgbClr val="498CF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idx="11" type="ftr"/>
          </p:nvPr>
        </p:nvSpPr>
        <p:spPr>
          <a:xfrm>
            <a:off x="9375486" y="6440818"/>
            <a:ext cx="193675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9656983" y="6411699"/>
            <a:ext cx="132016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rgbClr val="498CF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2191975" cy="6857986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569693" y="181837"/>
            <a:ext cx="7052612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000" u="none" cap="none" strike="noStrike">
                <a:solidFill>
                  <a:srgbClr val="83B1F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9375486" y="6440818"/>
            <a:ext cx="193675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9656983" y="6411699"/>
            <a:ext cx="132016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rgbClr val="498CF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6790336" y="2149080"/>
            <a:ext cx="43179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3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AFEF"/>
                </a:solidFill>
              </a:rPr>
              <a:t>JOB UTSOB</a:t>
            </a:r>
            <a:endParaRPr/>
          </a:p>
          <a:p>
            <a:pPr indent="0" lvl="0" marL="12700" rtl="0" algn="l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None/>
            </a:pPr>
            <a:r>
              <a:rPr b="0" lang="en-US" sz="2800">
                <a:solidFill>
                  <a:srgbClr val="7E7E7E"/>
                </a:solidFill>
                <a:latin typeface="Impact"/>
                <a:ea typeface="Impact"/>
                <a:cs typeface="Impact"/>
                <a:sym typeface="Impact"/>
              </a:rPr>
              <a:t>An all-DIU Recruitment Fest</a:t>
            </a:r>
            <a:endParaRPr sz="2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9" name="Google Shape;49;p7"/>
          <p:cNvSpPr/>
          <p:nvPr/>
        </p:nvSpPr>
        <p:spPr>
          <a:xfrm>
            <a:off x="0" y="0"/>
            <a:ext cx="59133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/>
          <p:nvPr/>
        </p:nvSpPr>
        <p:spPr>
          <a:xfrm>
            <a:off x="9375486" y="6440818"/>
            <a:ext cx="1936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966AC"/>
                </a:solidFill>
                <a:latin typeface="Arial"/>
                <a:ea typeface="Arial"/>
                <a:cs typeface="Arial"/>
                <a:sym typeface="Arial"/>
              </a:rPr>
              <a:t>ALPINE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SKI 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6"/>
          <p:cNvSpPr/>
          <p:nvPr/>
        </p:nvSpPr>
        <p:spPr>
          <a:xfrm>
            <a:off x="0" y="0"/>
            <a:ext cx="12191975" cy="68579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8" name="Google Shape;188;p16"/>
          <p:cNvSpPr txBox="1"/>
          <p:nvPr/>
        </p:nvSpPr>
        <p:spPr>
          <a:xfrm>
            <a:off x="6203280" y="1259751"/>
            <a:ext cx="5583600" cy="5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45744" lvl="0" marL="264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2000 actual jobs (at least 25% for alumni)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245744" lvl="0" marL="264160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Great bonding with the Alumni even after passing out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245744" lvl="0" marL="26416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Very good buzz during admissions for January 2023 batch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245744" lvl="0" marL="26416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Inviting large number of admission seekers on campus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245744" lvl="0" marL="264160" marR="311785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Parents of current admissions seekers and passing out  batch placement candidates to be invited on campus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245744" lvl="0" marL="264160" marR="438784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Relationship with 500 companies and at least 200 on  campus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245744" lvl="0" marL="264160" marR="591185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Great practical work for all students involved in the  process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245744" lvl="0" marL="264160" marR="77089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Very good learning content from the 50 stalwarts  speaking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245744" lvl="0" marL="26416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Positive media buzz from the overall outcome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6"/>
          <p:cNvSpPr/>
          <p:nvPr/>
        </p:nvSpPr>
        <p:spPr>
          <a:xfrm>
            <a:off x="0" y="0"/>
            <a:ext cx="5913438" cy="68579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0" name="Google Shape;190;p16"/>
          <p:cNvSpPr txBox="1"/>
          <p:nvPr>
            <p:ph type="title"/>
          </p:nvPr>
        </p:nvSpPr>
        <p:spPr>
          <a:xfrm>
            <a:off x="6169012" y="383124"/>
            <a:ext cx="2974975" cy="848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5400">
                <a:solidFill>
                  <a:srgbClr val="7E7E7E"/>
                </a:solidFill>
                <a:latin typeface="Impact"/>
                <a:ea typeface="Impact"/>
                <a:cs typeface="Impact"/>
                <a:sym typeface="Impact"/>
              </a:rPr>
              <a:t>OUTCOMES</a:t>
            </a:r>
            <a:endParaRPr sz="54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/>
          <p:nvPr/>
        </p:nvSpPr>
        <p:spPr>
          <a:xfrm>
            <a:off x="7042460" y="0"/>
            <a:ext cx="5149850" cy="6858000"/>
          </a:xfrm>
          <a:custGeom>
            <a:rect b="b" l="l" r="r" t="t"/>
            <a:pathLst>
              <a:path extrusionOk="0" h="6858000" w="5149850">
                <a:moveTo>
                  <a:pt x="5149514" y="6857986"/>
                </a:moveTo>
                <a:lnTo>
                  <a:pt x="0" y="6857986"/>
                </a:lnTo>
                <a:lnTo>
                  <a:pt x="0" y="0"/>
                </a:lnTo>
                <a:lnTo>
                  <a:pt x="5149514" y="0"/>
                </a:lnTo>
                <a:lnTo>
                  <a:pt x="5149514" y="68579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6" name="Google Shape;196;p17"/>
          <p:cNvSpPr txBox="1"/>
          <p:nvPr>
            <p:ph type="title"/>
          </p:nvPr>
        </p:nvSpPr>
        <p:spPr>
          <a:xfrm>
            <a:off x="7638402" y="593796"/>
            <a:ext cx="3768725" cy="1068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4275">
            <a:spAutoFit/>
          </a:bodyPr>
          <a:lstStyle/>
          <a:p>
            <a:pPr indent="0" lvl="0" marL="12700" marR="5080" rtl="0" algn="l">
              <a:lnSpc>
                <a:spcPct val="10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>
                <a:solidFill>
                  <a:srgbClr val="7E7E7E"/>
                </a:solidFill>
                <a:latin typeface="Impact"/>
                <a:ea typeface="Impact"/>
                <a:cs typeface="Impact"/>
                <a:sym typeface="Impact"/>
              </a:rPr>
              <a:t>EACH DEPARTMENTAL  SUPPORT</a:t>
            </a:r>
            <a:endParaRPr sz="36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7672670" y="1862445"/>
            <a:ext cx="3910200" cy="44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52094" lvl="0" marL="264160" marR="1587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List of 10 to 30 potential recruiters and  their contact details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52094" lvl="0" marL="264160" marR="2476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List-CVs of current students &amp; alumni  to be considered for jobs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52094" lvl="0" marL="264160" marR="698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List	of	minimum	20-40	juniors</a:t>
            </a:r>
            <a:r>
              <a:rPr lang="en-US" sz="1800"/>
              <a:t>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to  support the work for a week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52094" lvl="0" marL="26416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Any sponsor’s full contact details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52094" lvl="0" marL="264160" marR="508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List of HR Stalwarts each department  will manage (2-4 max)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52094" lvl="0" marL="26416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Preparing	the	candidates	very	well from multiple an</a:t>
            </a:r>
            <a:r>
              <a:rPr lang="en-US" sz="1800"/>
              <a:t>gles</a:t>
            </a:r>
            <a:endParaRPr sz="1800"/>
          </a:p>
          <a:p>
            <a:pPr indent="-258444" lvl="0" marL="26416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</a:rPr>
              <a:t>Contribute in all possible ways to make  this maiden Job Utsob a mega success</a:t>
            </a:r>
            <a:endParaRPr sz="1700"/>
          </a:p>
        </p:txBody>
      </p:sp>
      <p:sp>
        <p:nvSpPr>
          <p:cNvPr id="198" name="Google Shape;198;p17"/>
          <p:cNvSpPr/>
          <p:nvPr/>
        </p:nvSpPr>
        <p:spPr>
          <a:xfrm>
            <a:off x="753140" y="68178"/>
            <a:ext cx="5342846" cy="67221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9" name="Google Shape;199;p17"/>
          <p:cNvSpPr txBox="1"/>
          <p:nvPr/>
        </p:nvSpPr>
        <p:spPr>
          <a:xfrm>
            <a:off x="2564116" y="5307677"/>
            <a:ext cx="431800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7E7E7E"/>
                </a:solidFill>
                <a:latin typeface="Impact"/>
                <a:ea typeface="Impact"/>
                <a:cs typeface="Impact"/>
                <a:sym typeface="Impact"/>
              </a:rPr>
              <a:t>JOB UTSOB</a:t>
            </a:r>
            <a:endParaRPr sz="8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0" name="Google Shape;200;p17"/>
          <p:cNvSpPr txBox="1"/>
          <p:nvPr>
            <p:ph idx="10" type="dt"/>
          </p:nvPr>
        </p:nvSpPr>
        <p:spPr>
          <a:xfrm>
            <a:off x="8234327" y="6389025"/>
            <a:ext cx="3172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</a:t>
            </a:r>
            <a:r>
              <a:rPr lang="en-US">
                <a:solidFill>
                  <a:srgbClr val="000000"/>
                </a:solidFill>
              </a:rPr>
              <a:t>Note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/>
          <p:nvPr>
            <p:ph type="ctrTitle"/>
          </p:nvPr>
        </p:nvSpPr>
        <p:spPr>
          <a:xfrm>
            <a:off x="1063570" y="2555911"/>
            <a:ext cx="431800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UTSOB</a:t>
            </a:r>
            <a:endParaRPr/>
          </a:p>
        </p:txBody>
      </p:sp>
      <p:sp>
        <p:nvSpPr>
          <p:cNvPr id="206" name="Google Shape;206;p18"/>
          <p:cNvSpPr txBox="1"/>
          <p:nvPr>
            <p:ph idx="1" type="subTitle"/>
          </p:nvPr>
        </p:nvSpPr>
        <p:spPr>
          <a:xfrm>
            <a:off x="1174970" y="3729188"/>
            <a:ext cx="4208780" cy="1068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12065" rtl="0" algn="r">
              <a:lnSpc>
                <a:spcPct val="114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UNLOCK THE BORDER OF</a:t>
            </a:r>
            <a:endParaRPr/>
          </a:p>
          <a:p>
            <a:pPr indent="0" lvl="0" marL="0" marR="5080" rtl="0" algn="r">
              <a:lnSpc>
                <a:spcPct val="114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OPPORTUNITIES</a:t>
            </a:r>
            <a:endParaRPr/>
          </a:p>
        </p:txBody>
      </p:sp>
      <p:sp>
        <p:nvSpPr>
          <p:cNvPr id="207" name="Google Shape;207;p18"/>
          <p:cNvSpPr txBox="1"/>
          <p:nvPr/>
        </p:nvSpPr>
        <p:spPr>
          <a:xfrm>
            <a:off x="7456837" y="3302536"/>
            <a:ext cx="2846705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8"/>
          <p:cNvSpPr/>
          <p:nvPr/>
        </p:nvSpPr>
        <p:spPr>
          <a:xfrm>
            <a:off x="8279174" y="6443975"/>
            <a:ext cx="2429255" cy="414020"/>
          </a:xfrm>
          <a:custGeom>
            <a:rect b="b" l="l" r="r" t="t"/>
            <a:pathLst>
              <a:path extrusionOk="0" h="414020" w="2024379">
                <a:moveTo>
                  <a:pt x="2024095" y="413674"/>
                </a:moveTo>
                <a:lnTo>
                  <a:pt x="0" y="413674"/>
                </a:lnTo>
                <a:lnTo>
                  <a:pt x="0" y="0"/>
                </a:lnTo>
                <a:lnTo>
                  <a:pt x="2024095" y="0"/>
                </a:lnTo>
                <a:lnTo>
                  <a:pt x="2024095" y="41367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9" name="Google Shape;209;p18"/>
          <p:cNvSpPr txBox="1"/>
          <p:nvPr>
            <p:ph idx="10" type="dt"/>
          </p:nvPr>
        </p:nvSpPr>
        <p:spPr>
          <a:xfrm>
            <a:off x="9998745" y="6491625"/>
            <a:ext cx="2169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</a:t>
            </a:r>
            <a:r>
              <a:rPr lang="en-US">
                <a:solidFill>
                  <a:srgbClr val="000000"/>
                </a:solidFill>
              </a:rPr>
              <a:t>Note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8"/>
          <p:cNvGrpSpPr/>
          <p:nvPr/>
        </p:nvGrpSpPr>
        <p:grpSpPr>
          <a:xfrm>
            <a:off x="0" y="811783"/>
            <a:ext cx="12191975" cy="5494928"/>
            <a:chOff x="0" y="811783"/>
            <a:chExt cx="12191975" cy="5494928"/>
          </a:xfrm>
        </p:grpSpPr>
        <p:sp>
          <p:nvSpPr>
            <p:cNvPr id="55" name="Google Shape;55;p8"/>
            <p:cNvSpPr/>
            <p:nvPr/>
          </p:nvSpPr>
          <p:spPr>
            <a:xfrm>
              <a:off x="0" y="811783"/>
              <a:ext cx="12191975" cy="549492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0" y="811783"/>
              <a:ext cx="12191975" cy="545007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1063570" y="2555911"/>
            <a:ext cx="431800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FFFFFF"/>
                </a:solidFill>
              </a:rPr>
              <a:t>JOB UTSOB</a:t>
            </a:r>
            <a:endParaRPr/>
          </a:p>
        </p:txBody>
      </p:sp>
      <p:sp>
        <p:nvSpPr>
          <p:cNvPr id="58" name="Google Shape;58;p8"/>
          <p:cNvSpPr txBox="1"/>
          <p:nvPr/>
        </p:nvSpPr>
        <p:spPr>
          <a:xfrm>
            <a:off x="1172795" y="3729188"/>
            <a:ext cx="4208700" cy="11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12065" rtl="0" algn="r">
              <a:lnSpc>
                <a:spcPct val="114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2F2F2"/>
                </a:solidFill>
                <a:latin typeface="Impact"/>
                <a:ea typeface="Impact"/>
                <a:cs typeface="Impact"/>
                <a:sym typeface="Impact"/>
              </a:rPr>
              <a:t>UNLOCK THE BORDER OF</a:t>
            </a:r>
            <a:endParaRPr sz="36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5080" rtl="0" algn="r">
              <a:lnSpc>
                <a:spcPct val="114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2F2F2"/>
                </a:solidFill>
                <a:latin typeface="Impact"/>
                <a:ea typeface="Impact"/>
                <a:cs typeface="Impact"/>
                <a:sym typeface="Impact"/>
              </a:rPr>
              <a:t>OPPORTUNITIES</a:t>
            </a:r>
            <a:endParaRPr sz="36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9" name="Google Shape;59;p8"/>
          <p:cNvSpPr txBox="1"/>
          <p:nvPr/>
        </p:nvSpPr>
        <p:spPr>
          <a:xfrm>
            <a:off x="7187900" y="2617525"/>
            <a:ext cx="4574700" cy="1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IDEATION &amp; PRESENTATION BY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41668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 M Hassan Ripon</a:t>
            </a: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 </a:t>
            </a:r>
            <a:r>
              <a:rPr lang="en-US" sz="2000">
                <a:solidFill>
                  <a:srgbClr val="FFFFFF"/>
                </a:solidFill>
              </a:rPr>
              <a:t>Mentor, </a:t>
            </a:r>
            <a:r>
              <a:rPr lang="en-US" sz="2000">
                <a:solidFill>
                  <a:srgbClr val="FFFFFF"/>
                </a:solidFill>
              </a:rPr>
              <a:t>Employability 360</a:t>
            </a:r>
            <a:r>
              <a:rPr lang="en-US" sz="2000">
                <a:solidFill>
                  <a:srgbClr val="FFFFFF"/>
                </a:solidFill>
              </a:rPr>
              <a:t>, DIU 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8"/>
          <p:cNvSpPr txBox="1"/>
          <p:nvPr/>
        </p:nvSpPr>
        <p:spPr>
          <a:xfrm>
            <a:off x="6966225" y="5021925"/>
            <a:ext cx="45747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Prof Ujjwal K Chowdhury,  </a:t>
            </a: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Strategic Adviser &amp; Professor  Daffodil International University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9305156" y="6306712"/>
            <a:ext cx="2024380" cy="414020"/>
          </a:xfrm>
          <a:custGeom>
            <a:rect b="b" l="l" r="r" t="t"/>
            <a:pathLst>
              <a:path extrusionOk="0" h="414020" w="2024379">
                <a:moveTo>
                  <a:pt x="2024095" y="413674"/>
                </a:moveTo>
                <a:lnTo>
                  <a:pt x="0" y="413674"/>
                </a:lnTo>
                <a:lnTo>
                  <a:pt x="0" y="0"/>
                </a:lnTo>
                <a:lnTo>
                  <a:pt x="2024095" y="0"/>
                </a:lnTo>
                <a:lnTo>
                  <a:pt x="2024095" y="41367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" name="Google Shape;62;p8"/>
          <p:cNvSpPr txBox="1"/>
          <p:nvPr>
            <p:ph idx="10" type="dt"/>
          </p:nvPr>
        </p:nvSpPr>
        <p:spPr>
          <a:xfrm>
            <a:off x="7786621" y="6440825"/>
            <a:ext cx="1925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</a:t>
            </a:r>
            <a:r>
              <a:rPr lang="en-US">
                <a:solidFill>
                  <a:srgbClr val="000000"/>
                </a:solidFill>
              </a:rPr>
              <a:t>Note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6659461" y="3735992"/>
            <a:ext cx="4709795" cy="0"/>
          </a:xfrm>
          <a:custGeom>
            <a:rect b="b" l="l" r="r" t="t"/>
            <a:pathLst>
              <a:path extrusionOk="0" h="120000" w="4709795">
                <a:moveTo>
                  <a:pt x="0" y="0"/>
                </a:moveTo>
                <a:lnTo>
                  <a:pt x="4709315" y="0"/>
                </a:lnTo>
              </a:path>
            </a:pathLst>
          </a:custGeom>
          <a:noFill/>
          <a:ln cap="flat" cmpd="sng" w="38075">
            <a:solidFill>
              <a:srgbClr val="7E8E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" name="Google Shape;68;p9"/>
          <p:cNvSpPr txBox="1"/>
          <p:nvPr/>
        </p:nvSpPr>
        <p:spPr>
          <a:xfrm>
            <a:off x="6790336" y="3778013"/>
            <a:ext cx="4462200" cy="17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508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Time: </a:t>
            </a:r>
            <a:r>
              <a:rPr lang="en-US" sz="2000"/>
              <a:t>First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half of December for </a:t>
            </a:r>
            <a:r>
              <a:rPr lang="en-US" sz="2000"/>
              <a:t>4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days:  December </a:t>
            </a:r>
            <a:r>
              <a:rPr lang="en-US" sz="2000"/>
              <a:t>01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en-US" sz="2000"/>
              <a:t>04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, 2022 (</a:t>
            </a:r>
            <a:r>
              <a:rPr lang="en-US" sz="2000"/>
              <a:t>Thurs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day to Saturday)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443230" rtl="0" algn="l">
              <a:lnSpc>
                <a:spcPct val="102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Multi-dimensional Human Resource &amp;  Recruitment Initiative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 txBox="1"/>
          <p:nvPr>
            <p:ph type="title"/>
          </p:nvPr>
        </p:nvSpPr>
        <p:spPr>
          <a:xfrm>
            <a:off x="6790336" y="2449726"/>
            <a:ext cx="431800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UTSOB</a:t>
            </a:r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0" y="0"/>
            <a:ext cx="6470136" cy="60673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" name="Google Shape;71;p9"/>
          <p:cNvSpPr/>
          <p:nvPr/>
        </p:nvSpPr>
        <p:spPr>
          <a:xfrm>
            <a:off x="9305156" y="6306712"/>
            <a:ext cx="2024380" cy="414020"/>
          </a:xfrm>
          <a:custGeom>
            <a:rect b="b" l="l" r="r" t="t"/>
            <a:pathLst>
              <a:path extrusionOk="0" h="414020" w="2024379">
                <a:moveTo>
                  <a:pt x="2024095" y="413674"/>
                </a:moveTo>
                <a:lnTo>
                  <a:pt x="0" y="413674"/>
                </a:lnTo>
                <a:lnTo>
                  <a:pt x="0" y="0"/>
                </a:lnTo>
                <a:lnTo>
                  <a:pt x="2024095" y="0"/>
                </a:lnTo>
                <a:lnTo>
                  <a:pt x="2024095" y="41367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" name="Google Shape;72;p9"/>
          <p:cNvSpPr txBox="1"/>
          <p:nvPr>
            <p:ph idx="10" type="dt"/>
          </p:nvPr>
        </p:nvSpPr>
        <p:spPr>
          <a:xfrm>
            <a:off x="7012495" y="6375113"/>
            <a:ext cx="2202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</a:t>
            </a:r>
            <a:r>
              <a:rPr lang="en-US">
                <a:solidFill>
                  <a:srgbClr val="000000"/>
                </a:solidFill>
              </a:rPr>
              <a:t>Note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0"/>
          <p:cNvGrpSpPr/>
          <p:nvPr/>
        </p:nvGrpSpPr>
        <p:grpSpPr>
          <a:xfrm>
            <a:off x="0" y="0"/>
            <a:ext cx="5149850" cy="6858000"/>
            <a:chOff x="0" y="0"/>
            <a:chExt cx="5149850" cy="6858000"/>
          </a:xfrm>
        </p:grpSpPr>
        <p:sp>
          <p:nvSpPr>
            <p:cNvPr id="78" name="Google Shape;78;p10"/>
            <p:cNvSpPr/>
            <p:nvPr/>
          </p:nvSpPr>
          <p:spPr>
            <a:xfrm>
              <a:off x="0" y="0"/>
              <a:ext cx="5149850" cy="6858000"/>
            </a:xfrm>
            <a:custGeom>
              <a:rect b="b" l="l" r="r" t="t"/>
              <a:pathLst>
                <a:path extrusionOk="0" h="6858000" w="5149850">
                  <a:moveTo>
                    <a:pt x="5149514" y="6857986"/>
                  </a:moveTo>
                  <a:lnTo>
                    <a:pt x="0" y="6857986"/>
                  </a:lnTo>
                  <a:lnTo>
                    <a:pt x="0" y="0"/>
                  </a:lnTo>
                  <a:lnTo>
                    <a:pt x="5149514" y="0"/>
                  </a:lnTo>
                  <a:lnTo>
                    <a:pt x="5149514" y="68579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608638" y="2160270"/>
              <a:ext cx="3932554" cy="0"/>
            </a:xfrm>
            <a:custGeom>
              <a:rect b="b" l="l" r="r" t="t"/>
              <a:pathLst>
                <a:path extrusionOk="0" h="120000" w="3932554">
                  <a:moveTo>
                    <a:pt x="0" y="0"/>
                  </a:moveTo>
                  <a:lnTo>
                    <a:pt x="3932227" y="0"/>
                  </a:lnTo>
                </a:path>
              </a:pathLst>
            </a:custGeom>
            <a:noFill/>
            <a:ln cap="flat" cmpd="sng" w="38075">
              <a:solidFill>
                <a:srgbClr val="7E8E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0" name="Google Shape;80;p10"/>
          <p:cNvSpPr txBox="1"/>
          <p:nvPr/>
        </p:nvSpPr>
        <p:spPr>
          <a:xfrm>
            <a:off x="595937" y="956866"/>
            <a:ext cx="3415029" cy="1068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14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7E7E7E"/>
                </a:solidFill>
                <a:latin typeface="Impact"/>
                <a:ea typeface="Impact"/>
                <a:cs typeface="Impact"/>
                <a:sym typeface="Impact"/>
              </a:rPr>
              <a:t>NATIONAL</a:t>
            </a:r>
            <a:endParaRPr sz="3600">
              <a:latin typeface="Impact"/>
              <a:ea typeface="Impact"/>
              <a:cs typeface="Impact"/>
              <a:sym typeface="Impact"/>
            </a:endParaRPr>
          </a:p>
          <a:p>
            <a:pPr indent="0" lvl="0" marL="12700" marR="0" rtl="0" algn="l">
              <a:lnSpc>
                <a:spcPct val="114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7E7E7E"/>
                </a:solidFill>
                <a:latin typeface="Impact"/>
                <a:ea typeface="Impact"/>
                <a:cs typeface="Impact"/>
                <a:sym typeface="Impact"/>
              </a:rPr>
              <a:t>HR LEADER’S SPEAK</a:t>
            </a:r>
            <a:endParaRPr sz="3600"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81" name="Google Shape;81;p10"/>
          <p:cNvGrpSpPr/>
          <p:nvPr/>
        </p:nvGrpSpPr>
        <p:grpSpPr>
          <a:xfrm>
            <a:off x="5758138" y="457199"/>
            <a:ext cx="5979487" cy="6263533"/>
            <a:chOff x="5758138" y="457199"/>
            <a:chExt cx="5979487" cy="6263533"/>
          </a:xfrm>
        </p:grpSpPr>
        <p:sp>
          <p:nvSpPr>
            <p:cNvPr id="82" name="Google Shape;82;p10"/>
            <p:cNvSpPr/>
            <p:nvPr/>
          </p:nvSpPr>
          <p:spPr>
            <a:xfrm>
              <a:off x="9305156" y="6306712"/>
              <a:ext cx="2024380" cy="414020"/>
            </a:xfrm>
            <a:custGeom>
              <a:rect b="b" l="l" r="r" t="t"/>
              <a:pathLst>
                <a:path extrusionOk="0" h="414020" w="2024379">
                  <a:moveTo>
                    <a:pt x="2024095" y="413674"/>
                  </a:moveTo>
                  <a:lnTo>
                    <a:pt x="0" y="413674"/>
                  </a:lnTo>
                  <a:lnTo>
                    <a:pt x="0" y="0"/>
                  </a:lnTo>
                  <a:lnTo>
                    <a:pt x="2024095" y="0"/>
                  </a:lnTo>
                  <a:lnTo>
                    <a:pt x="2024095" y="41367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" name="Google Shape;83;p10"/>
            <p:cNvSpPr/>
            <p:nvPr/>
          </p:nvSpPr>
          <p:spPr>
            <a:xfrm>
              <a:off x="5758138" y="457199"/>
              <a:ext cx="5979487" cy="591356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4" name="Google Shape;84;p10"/>
          <p:cNvSpPr txBox="1"/>
          <p:nvPr>
            <p:ph type="title"/>
          </p:nvPr>
        </p:nvSpPr>
        <p:spPr>
          <a:xfrm>
            <a:off x="2569693" y="181837"/>
            <a:ext cx="70527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747010" rtl="0" algn="l">
              <a:lnSpc>
                <a:spcPct val="10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UTSOB</a:t>
            </a:r>
            <a:endParaRPr/>
          </a:p>
          <a:p>
            <a:pPr indent="0" lvl="0" marL="2761615" rtl="0" algn="l">
              <a:lnSpc>
                <a:spcPct val="8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>
                <a:solidFill>
                  <a:srgbClr val="7E7E7E"/>
                </a:solidFill>
                <a:latin typeface="Impact"/>
                <a:ea typeface="Impact"/>
                <a:cs typeface="Impact"/>
                <a:sym typeface="Impact"/>
              </a:rPr>
              <a:t>Nature of the Fest</a:t>
            </a:r>
            <a:endParaRPr sz="3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5" name="Google Shape;85;p10"/>
          <p:cNvSpPr txBox="1"/>
          <p:nvPr>
            <p:ph idx="10" type="dt"/>
          </p:nvPr>
        </p:nvSpPr>
        <p:spPr>
          <a:xfrm>
            <a:off x="6345374" y="6411700"/>
            <a:ext cx="152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</a:t>
            </a:r>
            <a:r>
              <a:rPr lang="en-US">
                <a:solidFill>
                  <a:srgbClr val="000000"/>
                </a:solidFill>
              </a:rPr>
              <a:t>Note</a:t>
            </a:r>
            <a:endParaRPr/>
          </a:p>
        </p:txBody>
      </p:sp>
      <p:sp>
        <p:nvSpPr>
          <p:cNvPr id="86" name="Google Shape;86;p10"/>
          <p:cNvSpPr txBox="1"/>
          <p:nvPr/>
        </p:nvSpPr>
        <p:spPr>
          <a:xfrm>
            <a:off x="595937" y="2313315"/>
            <a:ext cx="3952240" cy="3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7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latin typeface="Arial"/>
                <a:ea typeface="Arial"/>
                <a:cs typeface="Arial"/>
                <a:sym typeface="Arial"/>
              </a:rPr>
              <a:t>Venue:</a:t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-US" sz="1450">
                <a:latin typeface="Arial"/>
                <a:ea typeface="Arial"/>
                <a:cs typeface="Arial"/>
                <a:sym typeface="Arial"/>
              </a:rPr>
              <a:t>International conference room</a:t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b="1" lang="en-US" sz="1450">
                <a:latin typeface="Arial"/>
                <a:ea typeface="Arial"/>
                <a:cs typeface="Arial"/>
                <a:sym typeface="Arial"/>
              </a:rPr>
              <a:t>Nature of Event:</a:t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just">
              <a:lnSpc>
                <a:spcPct val="11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latin typeface="Arial"/>
                <a:ea typeface="Arial"/>
                <a:cs typeface="Arial"/>
                <a:sym typeface="Arial"/>
              </a:rPr>
              <a:t>Senior HR leaders of various  addressing  the  students	on	their	organizations,  recruitment trends, talent needs, and skills-set they  seek</a:t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None/>
            </a:pPr>
            <a:r>
              <a:rPr b="1" lang="en-US" sz="1450">
                <a:latin typeface="Arial"/>
                <a:ea typeface="Arial"/>
                <a:cs typeface="Arial"/>
                <a:sym typeface="Arial"/>
              </a:rPr>
              <a:t>Run-down:</a:t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-US" sz="1450">
                <a:latin typeface="Arial"/>
                <a:ea typeface="Arial"/>
                <a:cs typeface="Arial"/>
                <a:sym typeface="Arial"/>
              </a:rPr>
              <a:t>ONE company ONE hour on prior booking:</a:t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9525" rtl="0" algn="just">
              <a:lnSpc>
                <a:spcPct val="11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latin typeface="Arial"/>
                <a:ea typeface="Arial"/>
                <a:cs typeface="Arial"/>
                <a:sym typeface="Arial"/>
              </a:rPr>
              <a:t>9am till 6pm, on all days, with one hour lunch  break. 50 speakers this  way from  50 leading  companies</a:t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-US" sz="1450">
                <a:latin typeface="Arial"/>
                <a:ea typeface="Arial"/>
                <a:cs typeface="Arial"/>
                <a:sym typeface="Arial"/>
              </a:rPr>
              <a:t>Knowledge Series.</a:t>
            </a:r>
            <a:endParaRPr sz="14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6965935" y="-318650"/>
            <a:ext cx="5149850" cy="6858000"/>
          </a:xfrm>
          <a:custGeom>
            <a:rect b="b" l="l" r="r" t="t"/>
            <a:pathLst>
              <a:path extrusionOk="0" h="6858000" w="5149850">
                <a:moveTo>
                  <a:pt x="5149514" y="6857986"/>
                </a:moveTo>
                <a:lnTo>
                  <a:pt x="0" y="6857986"/>
                </a:lnTo>
                <a:lnTo>
                  <a:pt x="0" y="0"/>
                </a:lnTo>
                <a:lnTo>
                  <a:pt x="5149514" y="0"/>
                </a:lnTo>
                <a:lnTo>
                  <a:pt x="5149514" y="68579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" name="Google Shape;92;p11"/>
          <p:cNvSpPr txBox="1"/>
          <p:nvPr>
            <p:ph type="title"/>
          </p:nvPr>
        </p:nvSpPr>
        <p:spPr>
          <a:xfrm>
            <a:off x="7638402" y="956866"/>
            <a:ext cx="38049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4275">
            <a:spAutoFit/>
          </a:bodyPr>
          <a:lstStyle/>
          <a:p>
            <a:pPr indent="0" lvl="0" marL="12700" marR="5080" rtl="0" algn="l">
              <a:lnSpc>
                <a:spcPct val="10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>
                <a:solidFill>
                  <a:srgbClr val="7E7E7E"/>
                </a:solidFill>
                <a:latin typeface="Impact"/>
                <a:ea typeface="Impact"/>
                <a:cs typeface="Impact"/>
                <a:sym typeface="Impact"/>
              </a:rPr>
              <a:t>200 BOOTHS ACROSS  THE CAMPUS</a:t>
            </a:r>
            <a:endParaRPr sz="36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3" name="Google Shape;93;p11"/>
          <p:cNvSpPr txBox="1"/>
          <p:nvPr/>
        </p:nvSpPr>
        <p:spPr>
          <a:xfrm>
            <a:off x="7541425" y="2770375"/>
            <a:ext cx="29025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Nature of Event: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7651100" y="3234750"/>
            <a:ext cx="44646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0" lvl="0" marL="457200" marR="1651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Youths to </a:t>
            </a:r>
            <a:r>
              <a:rPr lang="en-US" sz="1800">
                <a:solidFill>
                  <a:schemeClr val="dk1"/>
                </a:solidFill>
              </a:rPr>
              <a:t>talk to the companies representatives about their companies  briefly, the entry level needs, and  share insights, flyers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1651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52094" lvl="0" marL="26416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200 companies and large NGOs and  government enterprises. Brand Series.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753140" y="68178"/>
            <a:ext cx="5342846" cy="67221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96" name="Google Shape;96;p11"/>
          <p:cNvGrpSpPr/>
          <p:nvPr/>
        </p:nvGrpSpPr>
        <p:grpSpPr>
          <a:xfrm>
            <a:off x="7651109" y="2214277"/>
            <a:ext cx="3815079" cy="4506455"/>
            <a:chOff x="7651109" y="2214277"/>
            <a:chExt cx="3815079" cy="4506455"/>
          </a:xfrm>
        </p:grpSpPr>
        <p:sp>
          <p:nvSpPr>
            <p:cNvPr id="97" name="Google Shape;97;p11"/>
            <p:cNvSpPr/>
            <p:nvPr/>
          </p:nvSpPr>
          <p:spPr>
            <a:xfrm>
              <a:off x="9305156" y="6306712"/>
              <a:ext cx="2024380" cy="414020"/>
            </a:xfrm>
            <a:custGeom>
              <a:rect b="b" l="l" r="r" t="t"/>
              <a:pathLst>
                <a:path extrusionOk="0" h="414020" w="2024379">
                  <a:moveTo>
                    <a:pt x="2024095" y="413674"/>
                  </a:moveTo>
                  <a:lnTo>
                    <a:pt x="0" y="413674"/>
                  </a:lnTo>
                  <a:lnTo>
                    <a:pt x="0" y="0"/>
                  </a:lnTo>
                  <a:lnTo>
                    <a:pt x="2024095" y="0"/>
                  </a:lnTo>
                  <a:lnTo>
                    <a:pt x="2024095" y="41367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7651109" y="2214277"/>
              <a:ext cx="3815079" cy="0"/>
            </a:xfrm>
            <a:custGeom>
              <a:rect b="b" l="l" r="r" t="t"/>
              <a:pathLst>
                <a:path extrusionOk="0" h="120000" w="3815079">
                  <a:moveTo>
                    <a:pt x="0" y="0"/>
                  </a:moveTo>
                  <a:lnTo>
                    <a:pt x="3814717" y="0"/>
                  </a:lnTo>
                </a:path>
              </a:pathLst>
            </a:custGeom>
            <a:noFill/>
            <a:ln cap="flat" cmpd="sng" w="38075">
              <a:solidFill>
                <a:srgbClr val="629CD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9" name="Google Shape;99;p11"/>
          <p:cNvSpPr txBox="1"/>
          <p:nvPr/>
        </p:nvSpPr>
        <p:spPr>
          <a:xfrm>
            <a:off x="3956916" y="5921794"/>
            <a:ext cx="290258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E7E7E"/>
                </a:solidFill>
                <a:latin typeface="Impact"/>
                <a:ea typeface="Impact"/>
                <a:cs typeface="Impact"/>
                <a:sym typeface="Impact"/>
              </a:rPr>
              <a:t>Nature of the Fest</a:t>
            </a:r>
            <a:endParaRPr sz="3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0" name="Google Shape;100;p11"/>
          <p:cNvSpPr txBox="1"/>
          <p:nvPr>
            <p:ph idx="10" type="dt"/>
          </p:nvPr>
        </p:nvSpPr>
        <p:spPr>
          <a:xfrm>
            <a:off x="9434943" y="5857525"/>
            <a:ext cx="2526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</a:t>
            </a:r>
            <a:r>
              <a:rPr lang="en-US">
                <a:solidFill>
                  <a:srgbClr val="000000"/>
                </a:solidFill>
              </a:rPr>
              <a:t>Note</a:t>
            </a:r>
            <a:endParaRPr/>
          </a:p>
        </p:txBody>
      </p:sp>
      <p:sp>
        <p:nvSpPr>
          <p:cNvPr id="101" name="Google Shape;101;p11"/>
          <p:cNvSpPr txBox="1"/>
          <p:nvPr/>
        </p:nvSpPr>
        <p:spPr>
          <a:xfrm>
            <a:off x="2628686" y="4984952"/>
            <a:ext cx="431800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7E7E7E"/>
                </a:solidFill>
                <a:latin typeface="Impact"/>
                <a:ea typeface="Impact"/>
                <a:cs typeface="Impact"/>
                <a:sym typeface="Impact"/>
              </a:rPr>
              <a:t>JOB UTSOB</a:t>
            </a:r>
            <a:endParaRPr sz="8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2"/>
          <p:cNvGrpSpPr/>
          <p:nvPr/>
        </p:nvGrpSpPr>
        <p:grpSpPr>
          <a:xfrm>
            <a:off x="0" y="0"/>
            <a:ext cx="5149850" cy="6858000"/>
            <a:chOff x="0" y="0"/>
            <a:chExt cx="5149850" cy="6858000"/>
          </a:xfrm>
        </p:grpSpPr>
        <p:sp>
          <p:nvSpPr>
            <p:cNvPr id="107" name="Google Shape;107;p12"/>
            <p:cNvSpPr/>
            <p:nvPr/>
          </p:nvSpPr>
          <p:spPr>
            <a:xfrm>
              <a:off x="0" y="0"/>
              <a:ext cx="5149850" cy="6858000"/>
            </a:xfrm>
            <a:custGeom>
              <a:rect b="b" l="l" r="r" t="t"/>
              <a:pathLst>
                <a:path extrusionOk="0" h="6858000" w="5149850">
                  <a:moveTo>
                    <a:pt x="5149514" y="6857986"/>
                  </a:moveTo>
                  <a:lnTo>
                    <a:pt x="0" y="6857986"/>
                  </a:lnTo>
                  <a:lnTo>
                    <a:pt x="0" y="0"/>
                  </a:lnTo>
                  <a:lnTo>
                    <a:pt x="5149514" y="0"/>
                  </a:lnTo>
                  <a:lnTo>
                    <a:pt x="5149514" y="68579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" name="Google Shape;108;p12"/>
            <p:cNvSpPr/>
            <p:nvPr/>
          </p:nvSpPr>
          <p:spPr>
            <a:xfrm>
              <a:off x="608638" y="2160270"/>
              <a:ext cx="3932554" cy="0"/>
            </a:xfrm>
            <a:custGeom>
              <a:rect b="b" l="l" r="r" t="t"/>
              <a:pathLst>
                <a:path extrusionOk="0" h="120000" w="3932554">
                  <a:moveTo>
                    <a:pt x="0" y="0"/>
                  </a:moveTo>
                  <a:lnTo>
                    <a:pt x="3932227" y="0"/>
                  </a:lnTo>
                </a:path>
              </a:pathLst>
            </a:custGeom>
            <a:noFill/>
            <a:ln cap="flat" cmpd="sng" w="38075">
              <a:solidFill>
                <a:srgbClr val="7E8E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9" name="Google Shape;109;p12"/>
          <p:cNvSpPr txBox="1"/>
          <p:nvPr/>
        </p:nvSpPr>
        <p:spPr>
          <a:xfrm>
            <a:off x="595937" y="1388869"/>
            <a:ext cx="246507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7E7E7E"/>
                </a:solidFill>
                <a:latin typeface="Impact"/>
                <a:ea typeface="Impact"/>
                <a:cs typeface="Impact"/>
                <a:sym typeface="Impact"/>
              </a:rPr>
              <a:t>INTERVIEWS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110" name="Google Shape;110;p12"/>
          <p:cNvGrpSpPr/>
          <p:nvPr/>
        </p:nvGrpSpPr>
        <p:grpSpPr>
          <a:xfrm>
            <a:off x="5758138" y="457199"/>
            <a:ext cx="5979487" cy="6263533"/>
            <a:chOff x="5758138" y="457199"/>
            <a:chExt cx="5979487" cy="6263533"/>
          </a:xfrm>
        </p:grpSpPr>
        <p:sp>
          <p:nvSpPr>
            <p:cNvPr id="111" name="Google Shape;111;p12"/>
            <p:cNvSpPr/>
            <p:nvPr/>
          </p:nvSpPr>
          <p:spPr>
            <a:xfrm>
              <a:off x="9305156" y="6306712"/>
              <a:ext cx="2024380" cy="414020"/>
            </a:xfrm>
            <a:custGeom>
              <a:rect b="b" l="l" r="r" t="t"/>
              <a:pathLst>
                <a:path extrusionOk="0" h="414020" w="2024379">
                  <a:moveTo>
                    <a:pt x="2024095" y="413674"/>
                  </a:moveTo>
                  <a:lnTo>
                    <a:pt x="0" y="413674"/>
                  </a:lnTo>
                  <a:lnTo>
                    <a:pt x="0" y="0"/>
                  </a:lnTo>
                  <a:lnTo>
                    <a:pt x="2024095" y="0"/>
                  </a:lnTo>
                  <a:lnTo>
                    <a:pt x="2024095" y="41367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" name="Google Shape;112;p12"/>
            <p:cNvSpPr/>
            <p:nvPr/>
          </p:nvSpPr>
          <p:spPr>
            <a:xfrm>
              <a:off x="5758138" y="457199"/>
              <a:ext cx="5979487" cy="591356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3" name="Google Shape;113;p12"/>
          <p:cNvSpPr txBox="1"/>
          <p:nvPr/>
        </p:nvSpPr>
        <p:spPr>
          <a:xfrm>
            <a:off x="630205" y="2334245"/>
            <a:ext cx="3916045" cy="3317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52094" lvl="0" marL="264160" marR="88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Some	150	companies	to	conduct  interviews in 150+ rooms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-252094" lvl="0" marL="264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Entry to mid-level recruitments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-252094" lvl="0" marL="264160" marR="114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Those passing out this year or upto five  years of experience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-252094" lvl="0" marL="2641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The last 10 to 12 batches of last 5 years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-252094" lvl="0" marL="26416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This will be ideally based on earlier  shortlisting of CVs Recruitment Series.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2"/>
          <p:cNvSpPr txBox="1"/>
          <p:nvPr>
            <p:ph idx="10" type="dt"/>
          </p:nvPr>
        </p:nvSpPr>
        <p:spPr>
          <a:xfrm>
            <a:off x="6989620" y="6440825"/>
            <a:ext cx="2154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</a:t>
            </a:r>
            <a:r>
              <a:rPr lang="en-US">
                <a:solidFill>
                  <a:srgbClr val="000000"/>
                </a:solidFill>
              </a:rPr>
              <a:t>Note</a:t>
            </a:r>
            <a:endParaRPr/>
          </a:p>
        </p:txBody>
      </p:sp>
      <p:sp>
        <p:nvSpPr>
          <p:cNvPr id="115" name="Google Shape;115;p12"/>
          <p:cNvSpPr txBox="1"/>
          <p:nvPr/>
        </p:nvSpPr>
        <p:spPr>
          <a:xfrm>
            <a:off x="5319012" y="1108878"/>
            <a:ext cx="290258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E7E7E"/>
                </a:solidFill>
                <a:latin typeface="Impact"/>
                <a:ea typeface="Impact"/>
                <a:cs typeface="Impact"/>
                <a:sym typeface="Impact"/>
              </a:rPr>
              <a:t>Nature of the Fest</a:t>
            </a:r>
            <a:endParaRPr sz="3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6" name="Google Shape;116;p12"/>
          <p:cNvSpPr txBox="1"/>
          <p:nvPr>
            <p:ph type="title"/>
          </p:nvPr>
        </p:nvSpPr>
        <p:spPr>
          <a:xfrm>
            <a:off x="2569693" y="181837"/>
            <a:ext cx="7052612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7470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UTSOB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/>
          <p:nvPr/>
        </p:nvSpPr>
        <p:spPr>
          <a:xfrm>
            <a:off x="7042460" y="0"/>
            <a:ext cx="5149850" cy="6858000"/>
          </a:xfrm>
          <a:custGeom>
            <a:rect b="b" l="l" r="r" t="t"/>
            <a:pathLst>
              <a:path extrusionOk="0" h="6858000" w="5149850">
                <a:moveTo>
                  <a:pt x="5149514" y="6857986"/>
                </a:moveTo>
                <a:lnTo>
                  <a:pt x="0" y="6857986"/>
                </a:lnTo>
                <a:lnTo>
                  <a:pt x="0" y="0"/>
                </a:lnTo>
                <a:lnTo>
                  <a:pt x="5149514" y="0"/>
                </a:lnTo>
                <a:lnTo>
                  <a:pt x="5149514" y="68579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" name="Google Shape;122;p13"/>
          <p:cNvSpPr txBox="1"/>
          <p:nvPr>
            <p:ph type="title"/>
          </p:nvPr>
        </p:nvSpPr>
        <p:spPr>
          <a:xfrm>
            <a:off x="7638402" y="198217"/>
            <a:ext cx="2222500" cy="963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8575">
            <a:spAutoFit/>
          </a:bodyPr>
          <a:lstStyle/>
          <a:p>
            <a:pPr indent="0" lvl="0" marL="12700" marR="508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>
                <a:solidFill>
                  <a:srgbClr val="7E7E7E"/>
                </a:solidFill>
                <a:latin typeface="Impact"/>
                <a:ea typeface="Impact"/>
                <a:cs typeface="Impact"/>
                <a:sym typeface="Impact"/>
              </a:rPr>
              <a:t>NATURE OF  PREPARATION</a:t>
            </a:r>
            <a:endParaRPr sz="3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3" name="Google Shape;123;p13"/>
          <p:cNvSpPr txBox="1"/>
          <p:nvPr/>
        </p:nvSpPr>
        <p:spPr>
          <a:xfrm>
            <a:off x="7668879" y="1429750"/>
            <a:ext cx="3916045" cy="4414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55270" lvl="0" marL="267970" marR="6985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400-500 companies during June to August,  2022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55270" lvl="0" marL="267970" marR="508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September to November, 2022, for 90 days:  each day at least one HR Manager for a  session with the students in the mini  conference hall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55270" lvl="0" marL="267970" marR="14604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Each speaker will have a faculty and a  student responsible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55270" lvl="0" marL="267970" marR="10795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150+ companies for recruitment to send a  brief ppt on the JDs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55270" lvl="0" marL="267970" marR="1651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Final Year Students &amp; Alumni giving names  to get these JDs in November, 2022, for  their better preparation.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55270" lvl="0" marL="267970" marR="3937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Total CVs for recruitment should be at least  around 4000.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3"/>
          <p:cNvSpPr/>
          <p:nvPr/>
        </p:nvSpPr>
        <p:spPr>
          <a:xfrm>
            <a:off x="9305156" y="6306712"/>
            <a:ext cx="2024380" cy="414020"/>
          </a:xfrm>
          <a:custGeom>
            <a:rect b="b" l="l" r="r" t="t"/>
            <a:pathLst>
              <a:path extrusionOk="0" h="414020" w="2024379">
                <a:moveTo>
                  <a:pt x="2024095" y="413674"/>
                </a:moveTo>
                <a:lnTo>
                  <a:pt x="0" y="413674"/>
                </a:lnTo>
                <a:lnTo>
                  <a:pt x="0" y="0"/>
                </a:lnTo>
                <a:lnTo>
                  <a:pt x="2024095" y="0"/>
                </a:lnTo>
                <a:lnTo>
                  <a:pt x="2024095" y="41367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" name="Google Shape;125;p13"/>
          <p:cNvSpPr/>
          <p:nvPr/>
        </p:nvSpPr>
        <p:spPr>
          <a:xfrm>
            <a:off x="753140" y="68178"/>
            <a:ext cx="5342846" cy="67221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" name="Google Shape;126;p13"/>
          <p:cNvSpPr txBox="1"/>
          <p:nvPr/>
        </p:nvSpPr>
        <p:spPr>
          <a:xfrm>
            <a:off x="2564116" y="5307677"/>
            <a:ext cx="431800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7E7E7E"/>
                </a:solidFill>
                <a:latin typeface="Impact"/>
                <a:ea typeface="Impact"/>
                <a:cs typeface="Impact"/>
                <a:sym typeface="Impact"/>
              </a:rPr>
              <a:t>JOB UTSOB</a:t>
            </a:r>
            <a:endParaRPr sz="8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7" name="Google Shape;127;p13"/>
          <p:cNvSpPr txBox="1"/>
          <p:nvPr>
            <p:ph idx="10" type="dt"/>
          </p:nvPr>
        </p:nvSpPr>
        <p:spPr>
          <a:xfrm>
            <a:off x="8340427" y="6411700"/>
            <a:ext cx="2636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</a:t>
            </a:r>
            <a:r>
              <a:rPr lang="en-US">
                <a:solidFill>
                  <a:srgbClr val="000000"/>
                </a:solidFill>
              </a:rPr>
              <a:t>Note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0" y="0"/>
            <a:ext cx="12192000" cy="1337310"/>
          </a:xfrm>
          <a:custGeom>
            <a:rect b="b" l="l" r="r" t="t"/>
            <a:pathLst>
              <a:path extrusionOk="0" h="1337310" w="12192000">
                <a:moveTo>
                  <a:pt x="12191975" y="1337264"/>
                </a:moveTo>
                <a:lnTo>
                  <a:pt x="0" y="1337264"/>
                </a:lnTo>
                <a:lnTo>
                  <a:pt x="0" y="0"/>
                </a:lnTo>
                <a:lnTo>
                  <a:pt x="12191975" y="0"/>
                </a:lnTo>
                <a:lnTo>
                  <a:pt x="12191975" y="13372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33" name="Google Shape;133;p14"/>
          <p:cNvGrpSpPr/>
          <p:nvPr/>
        </p:nvGrpSpPr>
        <p:grpSpPr>
          <a:xfrm>
            <a:off x="0" y="1494261"/>
            <a:ext cx="12192000" cy="5363845"/>
            <a:chOff x="0" y="1494261"/>
            <a:chExt cx="12192000" cy="5363845"/>
          </a:xfrm>
        </p:grpSpPr>
        <p:sp>
          <p:nvSpPr>
            <p:cNvPr id="134" name="Google Shape;134;p14"/>
            <p:cNvSpPr/>
            <p:nvPr/>
          </p:nvSpPr>
          <p:spPr>
            <a:xfrm>
              <a:off x="0" y="1494261"/>
              <a:ext cx="12192000" cy="5363845"/>
            </a:xfrm>
            <a:custGeom>
              <a:rect b="b" l="l" r="r" t="t"/>
              <a:pathLst>
                <a:path extrusionOk="0" h="5363845" w="12192000">
                  <a:moveTo>
                    <a:pt x="12191975" y="5363724"/>
                  </a:moveTo>
                  <a:lnTo>
                    <a:pt x="0" y="5363724"/>
                  </a:lnTo>
                  <a:lnTo>
                    <a:pt x="0" y="0"/>
                  </a:lnTo>
                  <a:lnTo>
                    <a:pt x="12191975" y="0"/>
                  </a:lnTo>
                  <a:lnTo>
                    <a:pt x="12191975" y="53637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6095987" y="1958531"/>
              <a:ext cx="0" cy="4104004"/>
            </a:xfrm>
            <a:custGeom>
              <a:rect b="b" l="l" r="r" t="t"/>
              <a:pathLst>
                <a:path extrusionOk="0" h="4104004" w="120000">
                  <a:moveTo>
                    <a:pt x="0" y="4103731"/>
                  </a:moveTo>
                  <a:lnTo>
                    <a:pt x="0" y="0"/>
                  </a:lnTo>
                </a:path>
              </a:pathLst>
            </a:custGeom>
            <a:noFill/>
            <a:ln cap="flat" cmpd="sng" w="38075">
              <a:solidFill>
                <a:srgbClr val="7E8E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36" name="Google Shape;136;p14"/>
          <p:cNvSpPr txBox="1"/>
          <p:nvPr>
            <p:ph type="title"/>
          </p:nvPr>
        </p:nvSpPr>
        <p:spPr>
          <a:xfrm>
            <a:off x="949323" y="627489"/>
            <a:ext cx="617537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>
                <a:solidFill>
                  <a:srgbClr val="7E7E7E"/>
                </a:solidFill>
                <a:latin typeface="Impact"/>
                <a:ea typeface="Impact"/>
                <a:cs typeface="Impact"/>
                <a:sym typeface="Impact"/>
              </a:rPr>
              <a:t>NATURE OF PREPARATION (CONTD..)</a:t>
            </a:r>
            <a:endParaRPr sz="36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983591" y="1962838"/>
            <a:ext cx="4758600" cy="4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4945" lvl="0" marL="207009" marR="1206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December 01-04, 2022: 200 booths, one seminar  hall, 150 rooms for interviews: one student  responsible for each of these.</a:t>
            </a:r>
            <a:endParaRPr/>
          </a:p>
          <a:p>
            <a:pPr indent="-194945" lvl="0" marL="207009" marR="381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Tie up with a business paper for an HR series out  of the 50 seminars</a:t>
            </a:r>
            <a:endParaRPr/>
          </a:p>
          <a:p>
            <a:pPr indent="-194945" lvl="0" marL="207009" marR="50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Tie-up with a business focused YouTube channel/  television channel, for 15 minutes video  interviews of each of the 50 stalwart speakers.</a:t>
            </a:r>
            <a:endParaRPr/>
          </a:p>
          <a:p>
            <a:pPr indent="-194945" lvl="0" marL="207009" marR="313055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100 stories for The Paramount, 50 Campus TV  stories, 20 stories for Campus Radio: Various  types</a:t>
            </a:r>
            <a:endParaRPr/>
          </a:p>
        </p:txBody>
      </p:sp>
      <p:sp>
        <p:nvSpPr>
          <p:cNvPr id="138" name="Google Shape;138;p14"/>
          <p:cNvSpPr txBox="1"/>
          <p:nvPr/>
        </p:nvSpPr>
        <p:spPr>
          <a:xfrm>
            <a:off x="6476257" y="1962838"/>
            <a:ext cx="4807585" cy="3040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4945" lvl="0" marL="207009" marR="34607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Selection and on-boarding process finalized in  advance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94945" lvl="0" marL="207009" marR="304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Each of the 150+ recruiters shall have a minimum  target of 10 recruitments (maximum whatever)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94945" lvl="0" marL="207009" marR="84201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At least 2000+ actual jobs being created:  minimum 1 out of every 2 applicants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94945" lvl="0" marL="207009" marR="508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Appointments to be offered before December 31,  2022.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/>
        </p:nvSpPr>
        <p:spPr>
          <a:xfrm>
            <a:off x="9375486" y="6440818"/>
            <a:ext cx="1936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966AC"/>
                </a:solidFill>
                <a:latin typeface="Arial"/>
                <a:ea typeface="Arial"/>
                <a:cs typeface="Arial"/>
                <a:sym typeface="Arial"/>
              </a:rPr>
              <a:t>ALPINE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SKI 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0" y="0"/>
            <a:ext cx="12192000" cy="1337310"/>
          </a:xfrm>
          <a:custGeom>
            <a:rect b="b" l="l" r="r" t="t"/>
            <a:pathLst>
              <a:path extrusionOk="0" h="1337310" w="12192000">
                <a:moveTo>
                  <a:pt x="12191975" y="1337264"/>
                </a:moveTo>
                <a:lnTo>
                  <a:pt x="0" y="1337264"/>
                </a:lnTo>
                <a:lnTo>
                  <a:pt x="0" y="0"/>
                </a:lnTo>
                <a:lnTo>
                  <a:pt x="12191975" y="0"/>
                </a:lnTo>
                <a:lnTo>
                  <a:pt x="12191975" y="13372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5" name="Google Shape;145;p15"/>
          <p:cNvSpPr/>
          <p:nvPr/>
        </p:nvSpPr>
        <p:spPr>
          <a:xfrm>
            <a:off x="346350" y="1645611"/>
            <a:ext cx="12192000" cy="5363845"/>
          </a:xfrm>
          <a:custGeom>
            <a:rect b="b" l="l" r="r" t="t"/>
            <a:pathLst>
              <a:path extrusionOk="0" h="5363845" w="12192000">
                <a:moveTo>
                  <a:pt x="12191975" y="5363724"/>
                </a:moveTo>
                <a:lnTo>
                  <a:pt x="0" y="5363724"/>
                </a:lnTo>
                <a:lnTo>
                  <a:pt x="0" y="0"/>
                </a:lnTo>
                <a:lnTo>
                  <a:pt x="12191975" y="0"/>
                </a:lnTo>
                <a:lnTo>
                  <a:pt x="12191975" y="53637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6" name="Google Shape;146;p15"/>
          <p:cNvSpPr txBox="1"/>
          <p:nvPr>
            <p:ph type="title"/>
          </p:nvPr>
        </p:nvSpPr>
        <p:spPr>
          <a:xfrm>
            <a:off x="911223" y="512582"/>
            <a:ext cx="311785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00">
                <a:solidFill>
                  <a:srgbClr val="7E7E7E"/>
                </a:solidFill>
                <a:latin typeface="Impact"/>
                <a:ea typeface="Impact"/>
                <a:cs typeface="Impact"/>
                <a:sym typeface="Impact"/>
              </a:rPr>
              <a:t>SPONSORSHIPS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147" name="Google Shape;147;p15"/>
          <p:cNvGrpSpPr/>
          <p:nvPr/>
        </p:nvGrpSpPr>
        <p:grpSpPr>
          <a:xfrm>
            <a:off x="3751392" y="1817526"/>
            <a:ext cx="1896110" cy="2189480"/>
            <a:chOff x="3751392" y="1817526"/>
            <a:chExt cx="1896110" cy="2189480"/>
          </a:xfrm>
        </p:grpSpPr>
        <p:sp>
          <p:nvSpPr>
            <p:cNvPr id="148" name="Google Shape;148;p15"/>
            <p:cNvSpPr/>
            <p:nvPr/>
          </p:nvSpPr>
          <p:spPr>
            <a:xfrm>
              <a:off x="3751392" y="1817526"/>
              <a:ext cx="1896110" cy="2189480"/>
            </a:xfrm>
            <a:custGeom>
              <a:rect b="b" l="l" r="r" t="t"/>
              <a:pathLst>
                <a:path extrusionOk="0" h="2189479" w="1896110">
                  <a:moveTo>
                    <a:pt x="0" y="2188890"/>
                  </a:moveTo>
                  <a:lnTo>
                    <a:pt x="0" y="0"/>
                  </a:lnTo>
                  <a:lnTo>
                    <a:pt x="49833" y="565"/>
                  </a:lnTo>
                  <a:lnTo>
                    <a:pt x="99488" y="2254"/>
                  </a:lnTo>
                  <a:lnTo>
                    <a:pt x="148952" y="5058"/>
                  </a:lnTo>
                  <a:lnTo>
                    <a:pt x="198206" y="8968"/>
                  </a:lnTo>
                  <a:lnTo>
                    <a:pt x="247236" y="13975"/>
                  </a:lnTo>
                  <a:lnTo>
                    <a:pt x="296026" y="20070"/>
                  </a:lnTo>
                  <a:lnTo>
                    <a:pt x="344561" y="27243"/>
                  </a:lnTo>
                  <a:lnTo>
                    <a:pt x="392823" y="35486"/>
                  </a:lnTo>
                  <a:lnTo>
                    <a:pt x="440799" y="44790"/>
                  </a:lnTo>
                  <a:lnTo>
                    <a:pt x="488471" y="55145"/>
                  </a:lnTo>
                  <a:lnTo>
                    <a:pt x="535825" y="66542"/>
                  </a:lnTo>
                  <a:lnTo>
                    <a:pt x="582845" y="78972"/>
                  </a:lnTo>
                  <a:lnTo>
                    <a:pt x="629514" y="92427"/>
                  </a:lnTo>
                  <a:lnTo>
                    <a:pt x="675818" y="106897"/>
                  </a:lnTo>
                  <a:lnTo>
                    <a:pt x="721739" y="122373"/>
                  </a:lnTo>
                  <a:lnTo>
                    <a:pt x="767264" y="138846"/>
                  </a:lnTo>
                  <a:lnTo>
                    <a:pt x="812375" y="156307"/>
                  </a:lnTo>
                  <a:lnTo>
                    <a:pt x="857058" y="174746"/>
                  </a:lnTo>
                  <a:lnTo>
                    <a:pt x="901296" y="194155"/>
                  </a:lnTo>
                  <a:lnTo>
                    <a:pt x="945074" y="214525"/>
                  </a:lnTo>
                  <a:lnTo>
                    <a:pt x="988375" y="235847"/>
                  </a:lnTo>
                  <a:lnTo>
                    <a:pt x="1031185" y="258111"/>
                  </a:lnTo>
                  <a:lnTo>
                    <a:pt x="1073488" y="281308"/>
                  </a:lnTo>
                  <a:lnTo>
                    <a:pt x="1115268" y="305429"/>
                  </a:lnTo>
                  <a:lnTo>
                    <a:pt x="1156508" y="330466"/>
                  </a:lnTo>
                  <a:lnTo>
                    <a:pt x="1197194" y="356409"/>
                  </a:lnTo>
                  <a:lnTo>
                    <a:pt x="1237309" y="383249"/>
                  </a:lnTo>
                  <a:lnTo>
                    <a:pt x="1276839" y="410977"/>
                  </a:lnTo>
                  <a:lnTo>
                    <a:pt x="1315767" y="439584"/>
                  </a:lnTo>
                  <a:lnTo>
                    <a:pt x="1354077" y="469060"/>
                  </a:lnTo>
                  <a:lnTo>
                    <a:pt x="1391753" y="499397"/>
                  </a:lnTo>
                  <a:lnTo>
                    <a:pt x="1428781" y="530586"/>
                  </a:lnTo>
                  <a:lnTo>
                    <a:pt x="1465144" y="562618"/>
                  </a:lnTo>
                  <a:lnTo>
                    <a:pt x="1500827" y="595483"/>
                  </a:lnTo>
                  <a:lnTo>
                    <a:pt x="1535813" y="629172"/>
                  </a:lnTo>
                  <a:lnTo>
                    <a:pt x="1570088" y="663677"/>
                  </a:lnTo>
                  <a:lnTo>
                    <a:pt x="1603634" y="698988"/>
                  </a:lnTo>
                  <a:lnTo>
                    <a:pt x="1636438" y="735096"/>
                  </a:lnTo>
                  <a:lnTo>
                    <a:pt x="1668482" y="771992"/>
                  </a:lnTo>
                  <a:lnTo>
                    <a:pt x="1699751" y="809667"/>
                  </a:lnTo>
                  <a:lnTo>
                    <a:pt x="1730230" y="848112"/>
                  </a:lnTo>
                  <a:lnTo>
                    <a:pt x="1759903" y="887318"/>
                  </a:lnTo>
                  <a:lnTo>
                    <a:pt x="1788753" y="927276"/>
                  </a:lnTo>
                  <a:lnTo>
                    <a:pt x="1816766" y="967976"/>
                  </a:lnTo>
                  <a:lnTo>
                    <a:pt x="1843926" y="1009410"/>
                  </a:lnTo>
                  <a:lnTo>
                    <a:pt x="1870216" y="1051569"/>
                  </a:lnTo>
                  <a:lnTo>
                    <a:pt x="1895621" y="1094442"/>
                  </a:lnTo>
                  <a:lnTo>
                    <a:pt x="0" y="2188890"/>
                  </a:lnTo>
                  <a:close/>
                </a:path>
              </a:pathLst>
            </a:custGeom>
            <a:solidFill>
              <a:srgbClr val="5E9CD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3751392" y="1817526"/>
              <a:ext cx="1896110" cy="2189480"/>
            </a:xfrm>
            <a:custGeom>
              <a:rect b="b" l="l" r="r" t="t"/>
              <a:pathLst>
                <a:path extrusionOk="0" h="2189479" w="1896110">
                  <a:moveTo>
                    <a:pt x="0" y="0"/>
                  </a:moveTo>
                  <a:lnTo>
                    <a:pt x="49833" y="565"/>
                  </a:lnTo>
                  <a:lnTo>
                    <a:pt x="99488" y="2254"/>
                  </a:lnTo>
                  <a:lnTo>
                    <a:pt x="148952" y="5058"/>
                  </a:lnTo>
                  <a:lnTo>
                    <a:pt x="198206" y="8968"/>
                  </a:lnTo>
                  <a:lnTo>
                    <a:pt x="247236" y="13975"/>
                  </a:lnTo>
                  <a:lnTo>
                    <a:pt x="296026" y="20070"/>
                  </a:lnTo>
                  <a:lnTo>
                    <a:pt x="344561" y="27243"/>
                  </a:lnTo>
                  <a:lnTo>
                    <a:pt x="392823" y="35486"/>
                  </a:lnTo>
                  <a:lnTo>
                    <a:pt x="440799" y="44790"/>
                  </a:lnTo>
                  <a:lnTo>
                    <a:pt x="488471" y="55145"/>
                  </a:lnTo>
                  <a:lnTo>
                    <a:pt x="535825" y="66542"/>
                  </a:lnTo>
                  <a:lnTo>
                    <a:pt x="582845" y="78972"/>
                  </a:lnTo>
                  <a:lnTo>
                    <a:pt x="629514" y="92427"/>
                  </a:lnTo>
                  <a:lnTo>
                    <a:pt x="675818" y="106897"/>
                  </a:lnTo>
                  <a:lnTo>
                    <a:pt x="721739" y="122373"/>
                  </a:lnTo>
                  <a:lnTo>
                    <a:pt x="767264" y="138846"/>
                  </a:lnTo>
                  <a:lnTo>
                    <a:pt x="812375" y="156307"/>
                  </a:lnTo>
                  <a:lnTo>
                    <a:pt x="857058" y="174746"/>
                  </a:lnTo>
                  <a:lnTo>
                    <a:pt x="901296" y="194155"/>
                  </a:lnTo>
                  <a:lnTo>
                    <a:pt x="945074" y="214525"/>
                  </a:lnTo>
                  <a:lnTo>
                    <a:pt x="988375" y="235847"/>
                  </a:lnTo>
                  <a:lnTo>
                    <a:pt x="1031185" y="258111"/>
                  </a:lnTo>
                  <a:lnTo>
                    <a:pt x="1073488" y="281308"/>
                  </a:lnTo>
                  <a:lnTo>
                    <a:pt x="1115268" y="305429"/>
                  </a:lnTo>
                  <a:lnTo>
                    <a:pt x="1156508" y="330466"/>
                  </a:lnTo>
                  <a:lnTo>
                    <a:pt x="1197194" y="356409"/>
                  </a:lnTo>
                  <a:lnTo>
                    <a:pt x="1237309" y="383249"/>
                  </a:lnTo>
                  <a:lnTo>
                    <a:pt x="1276839" y="410977"/>
                  </a:lnTo>
                  <a:lnTo>
                    <a:pt x="1315767" y="439584"/>
                  </a:lnTo>
                  <a:lnTo>
                    <a:pt x="1354077" y="469060"/>
                  </a:lnTo>
                  <a:lnTo>
                    <a:pt x="1391753" y="499397"/>
                  </a:lnTo>
                  <a:lnTo>
                    <a:pt x="1428781" y="530586"/>
                  </a:lnTo>
                  <a:lnTo>
                    <a:pt x="1465144" y="562618"/>
                  </a:lnTo>
                  <a:lnTo>
                    <a:pt x="1500827" y="595483"/>
                  </a:lnTo>
                  <a:lnTo>
                    <a:pt x="1535813" y="629172"/>
                  </a:lnTo>
                  <a:lnTo>
                    <a:pt x="1570088" y="663677"/>
                  </a:lnTo>
                  <a:lnTo>
                    <a:pt x="1603634" y="698988"/>
                  </a:lnTo>
                  <a:lnTo>
                    <a:pt x="1636438" y="735096"/>
                  </a:lnTo>
                  <a:lnTo>
                    <a:pt x="1668482" y="771992"/>
                  </a:lnTo>
                  <a:lnTo>
                    <a:pt x="1699751" y="809667"/>
                  </a:lnTo>
                  <a:lnTo>
                    <a:pt x="1730230" y="848112"/>
                  </a:lnTo>
                  <a:lnTo>
                    <a:pt x="1759903" y="887318"/>
                  </a:lnTo>
                  <a:lnTo>
                    <a:pt x="1788753" y="927276"/>
                  </a:lnTo>
                  <a:lnTo>
                    <a:pt x="1816766" y="967976"/>
                  </a:lnTo>
                  <a:lnTo>
                    <a:pt x="1843926" y="1009410"/>
                  </a:lnTo>
                  <a:lnTo>
                    <a:pt x="1870216" y="1051569"/>
                  </a:lnTo>
                  <a:lnTo>
                    <a:pt x="1895621" y="1094442"/>
                  </a:lnTo>
                  <a:lnTo>
                    <a:pt x="0" y="218889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0" name="Google Shape;150;p15"/>
          <p:cNvSpPr txBox="1"/>
          <p:nvPr/>
        </p:nvSpPr>
        <p:spPr>
          <a:xfrm>
            <a:off x="3970524" y="2559927"/>
            <a:ext cx="916940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HR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Consulting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p15"/>
          <p:cNvGrpSpPr/>
          <p:nvPr/>
        </p:nvGrpSpPr>
        <p:grpSpPr>
          <a:xfrm>
            <a:off x="3803517" y="3002118"/>
            <a:ext cx="2188845" cy="2189480"/>
            <a:chOff x="3803517" y="3002118"/>
            <a:chExt cx="2188845" cy="2189480"/>
          </a:xfrm>
        </p:grpSpPr>
        <p:sp>
          <p:nvSpPr>
            <p:cNvPr id="152" name="Google Shape;152;p15"/>
            <p:cNvSpPr/>
            <p:nvPr/>
          </p:nvSpPr>
          <p:spPr>
            <a:xfrm>
              <a:off x="3803517" y="3002118"/>
              <a:ext cx="2188845" cy="2189480"/>
            </a:xfrm>
            <a:custGeom>
              <a:rect b="b" l="l" r="r" t="t"/>
              <a:pathLst>
                <a:path extrusionOk="0" h="2189479" w="2188845">
                  <a:moveTo>
                    <a:pt x="1895621" y="2188895"/>
                  </a:moveTo>
                  <a:lnTo>
                    <a:pt x="0" y="1094447"/>
                  </a:lnTo>
                  <a:lnTo>
                    <a:pt x="1895621" y="0"/>
                  </a:lnTo>
                  <a:lnTo>
                    <a:pt x="1920047" y="43439"/>
                  </a:lnTo>
                  <a:lnTo>
                    <a:pt x="1943411" y="87286"/>
                  </a:lnTo>
                  <a:lnTo>
                    <a:pt x="1965714" y="131524"/>
                  </a:lnTo>
                  <a:lnTo>
                    <a:pt x="1986954" y="176135"/>
                  </a:lnTo>
                  <a:lnTo>
                    <a:pt x="2007132" y="221100"/>
                  </a:lnTo>
                  <a:lnTo>
                    <a:pt x="2026249" y="266401"/>
                  </a:lnTo>
                  <a:lnTo>
                    <a:pt x="2044303" y="312019"/>
                  </a:lnTo>
                  <a:lnTo>
                    <a:pt x="2061295" y="357938"/>
                  </a:lnTo>
                  <a:lnTo>
                    <a:pt x="2077226" y="404138"/>
                  </a:lnTo>
                  <a:lnTo>
                    <a:pt x="2092094" y="450601"/>
                  </a:lnTo>
                  <a:lnTo>
                    <a:pt x="2105900" y="497309"/>
                  </a:lnTo>
                  <a:lnTo>
                    <a:pt x="2118644" y="544245"/>
                  </a:lnTo>
                  <a:lnTo>
                    <a:pt x="2130326" y="591389"/>
                  </a:lnTo>
                  <a:lnTo>
                    <a:pt x="2140947" y="638724"/>
                  </a:lnTo>
                  <a:lnTo>
                    <a:pt x="2150505" y="686232"/>
                  </a:lnTo>
                  <a:lnTo>
                    <a:pt x="2159001" y="733894"/>
                  </a:lnTo>
                  <a:lnTo>
                    <a:pt x="2166435" y="781692"/>
                  </a:lnTo>
                  <a:lnTo>
                    <a:pt x="2172807" y="829609"/>
                  </a:lnTo>
                  <a:lnTo>
                    <a:pt x="2178117" y="877625"/>
                  </a:lnTo>
                  <a:lnTo>
                    <a:pt x="2182365" y="925723"/>
                  </a:lnTo>
                  <a:lnTo>
                    <a:pt x="2185551" y="973884"/>
                  </a:lnTo>
                  <a:lnTo>
                    <a:pt x="2187675" y="1022091"/>
                  </a:lnTo>
                  <a:lnTo>
                    <a:pt x="2188737" y="1070326"/>
                  </a:lnTo>
                  <a:lnTo>
                    <a:pt x="2188737" y="1118569"/>
                  </a:lnTo>
                  <a:lnTo>
                    <a:pt x="2187675" y="1166803"/>
                  </a:lnTo>
                  <a:lnTo>
                    <a:pt x="2185551" y="1215010"/>
                  </a:lnTo>
                  <a:lnTo>
                    <a:pt x="2182365" y="1263172"/>
                  </a:lnTo>
                  <a:lnTo>
                    <a:pt x="2178117" y="1311270"/>
                  </a:lnTo>
                  <a:lnTo>
                    <a:pt x="2172807" y="1359286"/>
                  </a:lnTo>
                  <a:lnTo>
                    <a:pt x="2166435" y="1407202"/>
                  </a:lnTo>
                  <a:lnTo>
                    <a:pt x="2159001" y="1455001"/>
                  </a:lnTo>
                  <a:lnTo>
                    <a:pt x="2150505" y="1502663"/>
                  </a:lnTo>
                  <a:lnTo>
                    <a:pt x="2140947" y="1550170"/>
                  </a:lnTo>
                  <a:lnTo>
                    <a:pt x="2130326" y="1597505"/>
                  </a:lnTo>
                  <a:lnTo>
                    <a:pt x="2118644" y="1644650"/>
                  </a:lnTo>
                  <a:lnTo>
                    <a:pt x="2105900" y="1691585"/>
                  </a:lnTo>
                  <a:lnTo>
                    <a:pt x="2092094" y="1738294"/>
                  </a:lnTo>
                  <a:lnTo>
                    <a:pt x="2077226" y="1784757"/>
                  </a:lnTo>
                  <a:lnTo>
                    <a:pt x="2061295" y="1830957"/>
                  </a:lnTo>
                  <a:lnTo>
                    <a:pt x="2044303" y="1876875"/>
                  </a:lnTo>
                  <a:lnTo>
                    <a:pt x="2026249" y="1922494"/>
                  </a:lnTo>
                  <a:lnTo>
                    <a:pt x="2007132" y="1967795"/>
                  </a:lnTo>
                  <a:lnTo>
                    <a:pt x="1986954" y="2012760"/>
                  </a:lnTo>
                  <a:lnTo>
                    <a:pt x="1965714" y="2057370"/>
                  </a:lnTo>
                  <a:lnTo>
                    <a:pt x="1943411" y="2101608"/>
                  </a:lnTo>
                  <a:lnTo>
                    <a:pt x="1920047" y="2145456"/>
                  </a:lnTo>
                  <a:lnTo>
                    <a:pt x="1895621" y="2188895"/>
                  </a:lnTo>
                  <a:close/>
                </a:path>
              </a:pathLst>
            </a:custGeom>
            <a:solidFill>
              <a:srgbClr val="267E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803517" y="3002118"/>
              <a:ext cx="2188845" cy="2189480"/>
            </a:xfrm>
            <a:custGeom>
              <a:rect b="b" l="l" r="r" t="t"/>
              <a:pathLst>
                <a:path extrusionOk="0" h="2189479" w="2188845">
                  <a:moveTo>
                    <a:pt x="1895621" y="0"/>
                  </a:moveTo>
                  <a:lnTo>
                    <a:pt x="1920047" y="43439"/>
                  </a:lnTo>
                  <a:lnTo>
                    <a:pt x="1943411" y="87286"/>
                  </a:lnTo>
                  <a:lnTo>
                    <a:pt x="1965714" y="131524"/>
                  </a:lnTo>
                  <a:lnTo>
                    <a:pt x="1986954" y="176135"/>
                  </a:lnTo>
                  <a:lnTo>
                    <a:pt x="2007132" y="221100"/>
                  </a:lnTo>
                  <a:lnTo>
                    <a:pt x="2026249" y="266401"/>
                  </a:lnTo>
                  <a:lnTo>
                    <a:pt x="2044303" y="312019"/>
                  </a:lnTo>
                  <a:lnTo>
                    <a:pt x="2061295" y="357938"/>
                  </a:lnTo>
                  <a:lnTo>
                    <a:pt x="2077226" y="404138"/>
                  </a:lnTo>
                  <a:lnTo>
                    <a:pt x="2092094" y="450601"/>
                  </a:lnTo>
                  <a:lnTo>
                    <a:pt x="2105900" y="497309"/>
                  </a:lnTo>
                  <a:lnTo>
                    <a:pt x="2118644" y="544245"/>
                  </a:lnTo>
                  <a:lnTo>
                    <a:pt x="2130326" y="591389"/>
                  </a:lnTo>
                  <a:lnTo>
                    <a:pt x="2140947" y="638724"/>
                  </a:lnTo>
                  <a:lnTo>
                    <a:pt x="2150505" y="686232"/>
                  </a:lnTo>
                  <a:lnTo>
                    <a:pt x="2159001" y="733894"/>
                  </a:lnTo>
                  <a:lnTo>
                    <a:pt x="2166435" y="781692"/>
                  </a:lnTo>
                  <a:lnTo>
                    <a:pt x="2172807" y="829609"/>
                  </a:lnTo>
                  <a:lnTo>
                    <a:pt x="2178117" y="877625"/>
                  </a:lnTo>
                  <a:lnTo>
                    <a:pt x="2182365" y="925723"/>
                  </a:lnTo>
                  <a:lnTo>
                    <a:pt x="2185551" y="973884"/>
                  </a:lnTo>
                  <a:lnTo>
                    <a:pt x="2187675" y="1022091"/>
                  </a:lnTo>
                  <a:lnTo>
                    <a:pt x="2188737" y="1070326"/>
                  </a:lnTo>
                  <a:lnTo>
                    <a:pt x="2188737" y="1118569"/>
                  </a:lnTo>
                  <a:lnTo>
                    <a:pt x="2187675" y="1166803"/>
                  </a:lnTo>
                  <a:lnTo>
                    <a:pt x="2185551" y="1215010"/>
                  </a:lnTo>
                  <a:lnTo>
                    <a:pt x="2182365" y="1263172"/>
                  </a:lnTo>
                  <a:lnTo>
                    <a:pt x="2178117" y="1311270"/>
                  </a:lnTo>
                  <a:lnTo>
                    <a:pt x="2172807" y="1359286"/>
                  </a:lnTo>
                  <a:lnTo>
                    <a:pt x="2166435" y="1407202"/>
                  </a:lnTo>
                  <a:lnTo>
                    <a:pt x="2159001" y="1455001"/>
                  </a:lnTo>
                  <a:lnTo>
                    <a:pt x="2150505" y="1502663"/>
                  </a:lnTo>
                  <a:lnTo>
                    <a:pt x="2140947" y="1550170"/>
                  </a:lnTo>
                  <a:lnTo>
                    <a:pt x="2130326" y="1597505"/>
                  </a:lnTo>
                  <a:lnTo>
                    <a:pt x="2118644" y="1644650"/>
                  </a:lnTo>
                  <a:lnTo>
                    <a:pt x="2105900" y="1691585"/>
                  </a:lnTo>
                  <a:lnTo>
                    <a:pt x="2092094" y="1738294"/>
                  </a:lnTo>
                  <a:lnTo>
                    <a:pt x="2077226" y="1784757"/>
                  </a:lnTo>
                  <a:lnTo>
                    <a:pt x="2061295" y="1830957"/>
                  </a:lnTo>
                  <a:lnTo>
                    <a:pt x="2044303" y="1876875"/>
                  </a:lnTo>
                  <a:lnTo>
                    <a:pt x="2026249" y="1922494"/>
                  </a:lnTo>
                  <a:lnTo>
                    <a:pt x="2007132" y="1967795"/>
                  </a:lnTo>
                  <a:lnTo>
                    <a:pt x="1986954" y="2012760"/>
                  </a:lnTo>
                  <a:lnTo>
                    <a:pt x="1965714" y="2057370"/>
                  </a:lnTo>
                  <a:lnTo>
                    <a:pt x="1943411" y="2101608"/>
                  </a:lnTo>
                  <a:lnTo>
                    <a:pt x="1920047" y="2145456"/>
                  </a:lnTo>
                  <a:lnTo>
                    <a:pt x="1895621" y="2188895"/>
                  </a:lnTo>
                  <a:lnTo>
                    <a:pt x="0" y="1094447"/>
                  </a:lnTo>
                  <a:lnTo>
                    <a:pt x="1895621" y="0"/>
                  </a:lnTo>
                  <a:close/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4" name="Google Shape;154;p15"/>
          <p:cNvSpPr txBox="1"/>
          <p:nvPr/>
        </p:nvSpPr>
        <p:spPr>
          <a:xfrm>
            <a:off x="4621963" y="3740083"/>
            <a:ext cx="112331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0" lvl="0" marL="12700" marR="5080" rtl="0" algn="ctr">
              <a:lnSpc>
                <a:spcPct val="1081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International  Manpower  Consulting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p15"/>
          <p:cNvGrpSpPr/>
          <p:nvPr/>
        </p:nvGrpSpPr>
        <p:grpSpPr>
          <a:xfrm>
            <a:off x="3751392" y="4186741"/>
            <a:ext cx="1896110" cy="2189480"/>
            <a:chOff x="3751392" y="4186741"/>
            <a:chExt cx="1896110" cy="2189480"/>
          </a:xfrm>
        </p:grpSpPr>
        <p:sp>
          <p:nvSpPr>
            <p:cNvPr id="156" name="Google Shape;156;p15"/>
            <p:cNvSpPr/>
            <p:nvPr/>
          </p:nvSpPr>
          <p:spPr>
            <a:xfrm>
              <a:off x="3751392" y="4186741"/>
              <a:ext cx="1896110" cy="2189480"/>
            </a:xfrm>
            <a:custGeom>
              <a:rect b="b" l="l" r="r" t="t"/>
              <a:pathLst>
                <a:path extrusionOk="0" h="2189479" w="1896110">
                  <a:moveTo>
                    <a:pt x="0" y="2188870"/>
                  </a:moveTo>
                  <a:lnTo>
                    <a:pt x="0" y="0"/>
                  </a:lnTo>
                  <a:lnTo>
                    <a:pt x="1895621" y="1094422"/>
                  </a:lnTo>
                  <a:lnTo>
                    <a:pt x="1870216" y="1137296"/>
                  </a:lnTo>
                  <a:lnTo>
                    <a:pt x="1843926" y="1179455"/>
                  </a:lnTo>
                  <a:lnTo>
                    <a:pt x="1816766" y="1220889"/>
                  </a:lnTo>
                  <a:lnTo>
                    <a:pt x="1788753" y="1261589"/>
                  </a:lnTo>
                  <a:lnTo>
                    <a:pt x="1759903" y="1301547"/>
                  </a:lnTo>
                  <a:lnTo>
                    <a:pt x="1730230" y="1340753"/>
                  </a:lnTo>
                  <a:lnTo>
                    <a:pt x="1699751" y="1379198"/>
                  </a:lnTo>
                  <a:lnTo>
                    <a:pt x="1668482" y="1416874"/>
                  </a:lnTo>
                  <a:lnTo>
                    <a:pt x="1636438" y="1453770"/>
                  </a:lnTo>
                  <a:lnTo>
                    <a:pt x="1603634" y="1489878"/>
                  </a:lnTo>
                  <a:lnTo>
                    <a:pt x="1570088" y="1525189"/>
                  </a:lnTo>
                  <a:lnTo>
                    <a:pt x="1535813" y="1559694"/>
                  </a:lnTo>
                  <a:lnTo>
                    <a:pt x="1500827" y="1593384"/>
                  </a:lnTo>
                  <a:lnTo>
                    <a:pt x="1465144" y="1626249"/>
                  </a:lnTo>
                  <a:lnTo>
                    <a:pt x="1428781" y="1658281"/>
                  </a:lnTo>
                  <a:lnTo>
                    <a:pt x="1391753" y="1689470"/>
                  </a:lnTo>
                  <a:lnTo>
                    <a:pt x="1354077" y="1719807"/>
                  </a:lnTo>
                  <a:lnTo>
                    <a:pt x="1315767" y="1749284"/>
                  </a:lnTo>
                  <a:lnTo>
                    <a:pt x="1276839" y="1777891"/>
                  </a:lnTo>
                  <a:lnTo>
                    <a:pt x="1237309" y="1805619"/>
                  </a:lnTo>
                  <a:lnTo>
                    <a:pt x="1197194" y="1832459"/>
                  </a:lnTo>
                  <a:lnTo>
                    <a:pt x="1156508" y="1858402"/>
                  </a:lnTo>
                  <a:lnTo>
                    <a:pt x="1115268" y="1883439"/>
                  </a:lnTo>
                  <a:lnTo>
                    <a:pt x="1073488" y="1907560"/>
                  </a:lnTo>
                  <a:lnTo>
                    <a:pt x="1031185" y="1930758"/>
                  </a:lnTo>
                  <a:lnTo>
                    <a:pt x="988375" y="1953022"/>
                  </a:lnTo>
                  <a:lnTo>
                    <a:pt x="945074" y="1974343"/>
                  </a:lnTo>
                  <a:lnTo>
                    <a:pt x="901296" y="1994713"/>
                  </a:lnTo>
                  <a:lnTo>
                    <a:pt x="857058" y="2014122"/>
                  </a:lnTo>
                  <a:lnTo>
                    <a:pt x="812375" y="2032562"/>
                  </a:lnTo>
                  <a:lnTo>
                    <a:pt x="767264" y="2050023"/>
                  </a:lnTo>
                  <a:lnTo>
                    <a:pt x="721739" y="2066496"/>
                  </a:lnTo>
                  <a:lnTo>
                    <a:pt x="675818" y="2081972"/>
                  </a:lnTo>
                  <a:lnTo>
                    <a:pt x="629514" y="2096442"/>
                  </a:lnTo>
                  <a:lnTo>
                    <a:pt x="582845" y="2109897"/>
                  </a:lnTo>
                  <a:lnTo>
                    <a:pt x="535825" y="2122327"/>
                  </a:lnTo>
                  <a:lnTo>
                    <a:pt x="488471" y="2133725"/>
                  </a:lnTo>
                  <a:lnTo>
                    <a:pt x="440799" y="2144080"/>
                  </a:lnTo>
                  <a:lnTo>
                    <a:pt x="392823" y="2153383"/>
                  </a:lnTo>
                  <a:lnTo>
                    <a:pt x="344561" y="2161626"/>
                  </a:lnTo>
                  <a:lnTo>
                    <a:pt x="296026" y="2168800"/>
                  </a:lnTo>
                  <a:lnTo>
                    <a:pt x="247236" y="2174895"/>
                  </a:lnTo>
                  <a:lnTo>
                    <a:pt x="198206" y="2179902"/>
                  </a:lnTo>
                  <a:lnTo>
                    <a:pt x="148952" y="2183812"/>
                  </a:lnTo>
                  <a:lnTo>
                    <a:pt x="99488" y="2186616"/>
                  </a:lnTo>
                  <a:lnTo>
                    <a:pt x="49833" y="2188305"/>
                  </a:lnTo>
                  <a:lnTo>
                    <a:pt x="0" y="2188870"/>
                  </a:lnTo>
                  <a:close/>
                </a:path>
              </a:pathLst>
            </a:custGeom>
            <a:solidFill>
              <a:srgbClr val="7E8EA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3751392" y="4186741"/>
              <a:ext cx="1896110" cy="2189480"/>
            </a:xfrm>
            <a:custGeom>
              <a:rect b="b" l="l" r="r" t="t"/>
              <a:pathLst>
                <a:path extrusionOk="0" h="2189479" w="1896110">
                  <a:moveTo>
                    <a:pt x="1895621" y="1094422"/>
                  </a:moveTo>
                  <a:lnTo>
                    <a:pt x="1870216" y="1137296"/>
                  </a:lnTo>
                  <a:lnTo>
                    <a:pt x="1843926" y="1179455"/>
                  </a:lnTo>
                  <a:lnTo>
                    <a:pt x="1816766" y="1220889"/>
                  </a:lnTo>
                  <a:lnTo>
                    <a:pt x="1788753" y="1261589"/>
                  </a:lnTo>
                  <a:lnTo>
                    <a:pt x="1759903" y="1301547"/>
                  </a:lnTo>
                  <a:lnTo>
                    <a:pt x="1730230" y="1340753"/>
                  </a:lnTo>
                  <a:lnTo>
                    <a:pt x="1699751" y="1379198"/>
                  </a:lnTo>
                  <a:lnTo>
                    <a:pt x="1668482" y="1416874"/>
                  </a:lnTo>
                  <a:lnTo>
                    <a:pt x="1636438" y="1453770"/>
                  </a:lnTo>
                  <a:lnTo>
                    <a:pt x="1603634" y="1489878"/>
                  </a:lnTo>
                  <a:lnTo>
                    <a:pt x="1570088" y="1525189"/>
                  </a:lnTo>
                  <a:lnTo>
                    <a:pt x="1535813" y="1559694"/>
                  </a:lnTo>
                  <a:lnTo>
                    <a:pt x="1500827" y="1593384"/>
                  </a:lnTo>
                  <a:lnTo>
                    <a:pt x="1465144" y="1626249"/>
                  </a:lnTo>
                  <a:lnTo>
                    <a:pt x="1428781" y="1658281"/>
                  </a:lnTo>
                  <a:lnTo>
                    <a:pt x="1391753" y="1689470"/>
                  </a:lnTo>
                  <a:lnTo>
                    <a:pt x="1354077" y="1719807"/>
                  </a:lnTo>
                  <a:lnTo>
                    <a:pt x="1315767" y="1749284"/>
                  </a:lnTo>
                  <a:lnTo>
                    <a:pt x="1276839" y="1777891"/>
                  </a:lnTo>
                  <a:lnTo>
                    <a:pt x="1237309" y="1805619"/>
                  </a:lnTo>
                  <a:lnTo>
                    <a:pt x="1197194" y="1832459"/>
                  </a:lnTo>
                  <a:lnTo>
                    <a:pt x="1156508" y="1858402"/>
                  </a:lnTo>
                  <a:lnTo>
                    <a:pt x="1115268" y="1883439"/>
                  </a:lnTo>
                  <a:lnTo>
                    <a:pt x="1073488" y="1907560"/>
                  </a:lnTo>
                  <a:lnTo>
                    <a:pt x="1031185" y="1930758"/>
                  </a:lnTo>
                  <a:lnTo>
                    <a:pt x="988375" y="1953022"/>
                  </a:lnTo>
                  <a:lnTo>
                    <a:pt x="945074" y="1974343"/>
                  </a:lnTo>
                  <a:lnTo>
                    <a:pt x="901296" y="1994713"/>
                  </a:lnTo>
                  <a:lnTo>
                    <a:pt x="857058" y="2014122"/>
                  </a:lnTo>
                  <a:lnTo>
                    <a:pt x="812375" y="2032562"/>
                  </a:lnTo>
                  <a:lnTo>
                    <a:pt x="767264" y="2050023"/>
                  </a:lnTo>
                  <a:lnTo>
                    <a:pt x="721739" y="2066496"/>
                  </a:lnTo>
                  <a:lnTo>
                    <a:pt x="675818" y="2081972"/>
                  </a:lnTo>
                  <a:lnTo>
                    <a:pt x="629514" y="2096442"/>
                  </a:lnTo>
                  <a:lnTo>
                    <a:pt x="582845" y="2109897"/>
                  </a:lnTo>
                  <a:lnTo>
                    <a:pt x="535825" y="2122327"/>
                  </a:lnTo>
                  <a:lnTo>
                    <a:pt x="488471" y="2133725"/>
                  </a:lnTo>
                  <a:lnTo>
                    <a:pt x="440799" y="2144080"/>
                  </a:lnTo>
                  <a:lnTo>
                    <a:pt x="392823" y="2153383"/>
                  </a:lnTo>
                  <a:lnTo>
                    <a:pt x="344561" y="2161626"/>
                  </a:lnTo>
                  <a:lnTo>
                    <a:pt x="296026" y="2168800"/>
                  </a:lnTo>
                  <a:lnTo>
                    <a:pt x="247236" y="2174895"/>
                  </a:lnTo>
                  <a:lnTo>
                    <a:pt x="198206" y="2179902"/>
                  </a:lnTo>
                  <a:lnTo>
                    <a:pt x="148952" y="2183812"/>
                  </a:lnTo>
                  <a:lnTo>
                    <a:pt x="99488" y="2186616"/>
                  </a:lnTo>
                  <a:lnTo>
                    <a:pt x="49833" y="2188305"/>
                  </a:lnTo>
                  <a:lnTo>
                    <a:pt x="0" y="2188870"/>
                  </a:lnTo>
                  <a:lnTo>
                    <a:pt x="0" y="0"/>
                  </a:lnTo>
                  <a:lnTo>
                    <a:pt x="1895621" y="1094422"/>
                  </a:lnTo>
                  <a:close/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8" name="Google Shape;158;p15"/>
          <p:cNvSpPr txBox="1"/>
          <p:nvPr/>
        </p:nvSpPr>
        <p:spPr>
          <a:xfrm>
            <a:off x="3914232" y="5139683"/>
            <a:ext cx="1028700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-292100" lvl="0" marL="304165" marR="5080" rtl="0" algn="l">
              <a:lnSpc>
                <a:spcPct val="1081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Commercial  Bank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p15"/>
          <p:cNvGrpSpPr/>
          <p:nvPr/>
        </p:nvGrpSpPr>
        <p:grpSpPr>
          <a:xfrm>
            <a:off x="1751533" y="4186741"/>
            <a:ext cx="1896110" cy="2189480"/>
            <a:chOff x="1751533" y="4186741"/>
            <a:chExt cx="1896110" cy="2189480"/>
          </a:xfrm>
        </p:grpSpPr>
        <p:sp>
          <p:nvSpPr>
            <p:cNvPr id="160" name="Google Shape;160;p15"/>
            <p:cNvSpPr/>
            <p:nvPr/>
          </p:nvSpPr>
          <p:spPr>
            <a:xfrm>
              <a:off x="1751533" y="4186741"/>
              <a:ext cx="1896110" cy="2189480"/>
            </a:xfrm>
            <a:custGeom>
              <a:rect b="b" l="l" r="r" t="t"/>
              <a:pathLst>
                <a:path extrusionOk="0" h="2189479" w="1896110">
                  <a:moveTo>
                    <a:pt x="1895633" y="2188870"/>
                  </a:moveTo>
                  <a:lnTo>
                    <a:pt x="1845800" y="2188305"/>
                  </a:lnTo>
                  <a:lnTo>
                    <a:pt x="1796144" y="2186616"/>
                  </a:lnTo>
                  <a:lnTo>
                    <a:pt x="1746681" y="2183812"/>
                  </a:lnTo>
                  <a:lnTo>
                    <a:pt x="1697427" y="2179902"/>
                  </a:lnTo>
                  <a:lnTo>
                    <a:pt x="1648396" y="2174895"/>
                  </a:lnTo>
                  <a:lnTo>
                    <a:pt x="1599606" y="2168800"/>
                  </a:lnTo>
                  <a:lnTo>
                    <a:pt x="1551072" y="2161626"/>
                  </a:lnTo>
                  <a:lnTo>
                    <a:pt x="1502809" y="2153383"/>
                  </a:lnTo>
                  <a:lnTo>
                    <a:pt x="1454833" y="2144080"/>
                  </a:lnTo>
                  <a:lnTo>
                    <a:pt x="1407161" y="2133725"/>
                  </a:lnTo>
                  <a:lnTo>
                    <a:pt x="1359807" y="2122327"/>
                  </a:lnTo>
                  <a:lnTo>
                    <a:pt x="1312787" y="2109897"/>
                  </a:lnTo>
                  <a:lnTo>
                    <a:pt x="1266117" y="2096442"/>
                  </a:lnTo>
                  <a:lnTo>
                    <a:pt x="1219814" y="2081972"/>
                  </a:lnTo>
                  <a:lnTo>
                    <a:pt x="1173892" y="2066496"/>
                  </a:lnTo>
                  <a:lnTo>
                    <a:pt x="1128367" y="2050023"/>
                  </a:lnTo>
                  <a:lnTo>
                    <a:pt x="1083256" y="2032562"/>
                  </a:lnTo>
                  <a:lnTo>
                    <a:pt x="1038573" y="2014122"/>
                  </a:lnTo>
                  <a:lnTo>
                    <a:pt x="994335" y="1994713"/>
                  </a:lnTo>
                  <a:lnTo>
                    <a:pt x="950557" y="1974343"/>
                  </a:lnTo>
                  <a:lnTo>
                    <a:pt x="907255" y="1953022"/>
                  </a:lnTo>
                  <a:lnTo>
                    <a:pt x="864444" y="1930758"/>
                  </a:lnTo>
                  <a:lnTo>
                    <a:pt x="822141" y="1907560"/>
                  </a:lnTo>
                  <a:lnTo>
                    <a:pt x="780362" y="1883439"/>
                  </a:lnTo>
                  <a:lnTo>
                    <a:pt x="739121" y="1858402"/>
                  </a:lnTo>
                  <a:lnTo>
                    <a:pt x="698435" y="1832459"/>
                  </a:lnTo>
                  <a:lnTo>
                    <a:pt x="658319" y="1805619"/>
                  </a:lnTo>
                  <a:lnTo>
                    <a:pt x="618789" y="1777891"/>
                  </a:lnTo>
                  <a:lnTo>
                    <a:pt x="579861" y="1749284"/>
                  </a:lnTo>
                  <a:lnTo>
                    <a:pt x="541551" y="1719807"/>
                  </a:lnTo>
                  <a:lnTo>
                    <a:pt x="503873" y="1689470"/>
                  </a:lnTo>
                  <a:lnTo>
                    <a:pt x="466845" y="1658281"/>
                  </a:lnTo>
                  <a:lnTo>
                    <a:pt x="430482" y="1626249"/>
                  </a:lnTo>
                  <a:lnTo>
                    <a:pt x="394799" y="1593384"/>
                  </a:lnTo>
                  <a:lnTo>
                    <a:pt x="359812" y="1559694"/>
                  </a:lnTo>
                  <a:lnTo>
                    <a:pt x="325537" y="1525189"/>
                  </a:lnTo>
                  <a:lnTo>
                    <a:pt x="291990" y="1489878"/>
                  </a:lnTo>
                  <a:lnTo>
                    <a:pt x="259186" y="1453770"/>
                  </a:lnTo>
                  <a:lnTo>
                    <a:pt x="227142" y="1416874"/>
                  </a:lnTo>
                  <a:lnTo>
                    <a:pt x="195872" y="1379198"/>
                  </a:lnTo>
                  <a:lnTo>
                    <a:pt x="165393" y="1340753"/>
                  </a:lnTo>
                  <a:lnTo>
                    <a:pt x="135720" y="1301547"/>
                  </a:lnTo>
                  <a:lnTo>
                    <a:pt x="106869" y="1261589"/>
                  </a:lnTo>
                  <a:lnTo>
                    <a:pt x="78855" y="1220889"/>
                  </a:lnTo>
                  <a:lnTo>
                    <a:pt x="51696" y="1179455"/>
                  </a:lnTo>
                  <a:lnTo>
                    <a:pt x="25405" y="1137296"/>
                  </a:lnTo>
                  <a:lnTo>
                    <a:pt x="0" y="1094422"/>
                  </a:lnTo>
                  <a:lnTo>
                    <a:pt x="1895633" y="0"/>
                  </a:lnTo>
                  <a:lnTo>
                    <a:pt x="1895633" y="2188870"/>
                  </a:lnTo>
                  <a:close/>
                </a:path>
              </a:pathLst>
            </a:custGeom>
            <a:solidFill>
              <a:srgbClr val="59A1A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751533" y="4186741"/>
              <a:ext cx="1896110" cy="2189480"/>
            </a:xfrm>
            <a:custGeom>
              <a:rect b="b" l="l" r="r" t="t"/>
              <a:pathLst>
                <a:path extrusionOk="0" h="2189479" w="1896110">
                  <a:moveTo>
                    <a:pt x="1895633" y="2188870"/>
                  </a:moveTo>
                  <a:lnTo>
                    <a:pt x="1845800" y="2188305"/>
                  </a:lnTo>
                  <a:lnTo>
                    <a:pt x="1796144" y="2186616"/>
                  </a:lnTo>
                  <a:lnTo>
                    <a:pt x="1746681" y="2183812"/>
                  </a:lnTo>
                  <a:lnTo>
                    <a:pt x="1697427" y="2179902"/>
                  </a:lnTo>
                  <a:lnTo>
                    <a:pt x="1648396" y="2174895"/>
                  </a:lnTo>
                  <a:lnTo>
                    <a:pt x="1599606" y="2168800"/>
                  </a:lnTo>
                  <a:lnTo>
                    <a:pt x="1551072" y="2161626"/>
                  </a:lnTo>
                  <a:lnTo>
                    <a:pt x="1502809" y="2153383"/>
                  </a:lnTo>
                  <a:lnTo>
                    <a:pt x="1454833" y="2144080"/>
                  </a:lnTo>
                  <a:lnTo>
                    <a:pt x="1407161" y="2133725"/>
                  </a:lnTo>
                  <a:lnTo>
                    <a:pt x="1359807" y="2122327"/>
                  </a:lnTo>
                  <a:lnTo>
                    <a:pt x="1312787" y="2109897"/>
                  </a:lnTo>
                  <a:lnTo>
                    <a:pt x="1266117" y="2096442"/>
                  </a:lnTo>
                  <a:lnTo>
                    <a:pt x="1219814" y="2081972"/>
                  </a:lnTo>
                  <a:lnTo>
                    <a:pt x="1173892" y="2066496"/>
                  </a:lnTo>
                  <a:lnTo>
                    <a:pt x="1128367" y="2050023"/>
                  </a:lnTo>
                  <a:lnTo>
                    <a:pt x="1083256" y="2032562"/>
                  </a:lnTo>
                  <a:lnTo>
                    <a:pt x="1038573" y="2014122"/>
                  </a:lnTo>
                  <a:lnTo>
                    <a:pt x="994335" y="1994713"/>
                  </a:lnTo>
                  <a:lnTo>
                    <a:pt x="950557" y="1974343"/>
                  </a:lnTo>
                  <a:lnTo>
                    <a:pt x="907255" y="1953022"/>
                  </a:lnTo>
                  <a:lnTo>
                    <a:pt x="864444" y="1930758"/>
                  </a:lnTo>
                  <a:lnTo>
                    <a:pt x="822141" y="1907560"/>
                  </a:lnTo>
                  <a:lnTo>
                    <a:pt x="780362" y="1883439"/>
                  </a:lnTo>
                  <a:lnTo>
                    <a:pt x="739121" y="1858402"/>
                  </a:lnTo>
                  <a:lnTo>
                    <a:pt x="698435" y="1832459"/>
                  </a:lnTo>
                  <a:lnTo>
                    <a:pt x="658319" y="1805619"/>
                  </a:lnTo>
                  <a:lnTo>
                    <a:pt x="618789" y="1777891"/>
                  </a:lnTo>
                  <a:lnTo>
                    <a:pt x="579861" y="1749284"/>
                  </a:lnTo>
                  <a:lnTo>
                    <a:pt x="541551" y="1719807"/>
                  </a:lnTo>
                  <a:lnTo>
                    <a:pt x="503873" y="1689470"/>
                  </a:lnTo>
                  <a:lnTo>
                    <a:pt x="466845" y="1658281"/>
                  </a:lnTo>
                  <a:lnTo>
                    <a:pt x="430482" y="1626249"/>
                  </a:lnTo>
                  <a:lnTo>
                    <a:pt x="394799" y="1593384"/>
                  </a:lnTo>
                  <a:lnTo>
                    <a:pt x="359812" y="1559694"/>
                  </a:lnTo>
                  <a:lnTo>
                    <a:pt x="325537" y="1525189"/>
                  </a:lnTo>
                  <a:lnTo>
                    <a:pt x="291990" y="1489878"/>
                  </a:lnTo>
                  <a:lnTo>
                    <a:pt x="259186" y="1453770"/>
                  </a:lnTo>
                  <a:lnTo>
                    <a:pt x="227142" y="1416874"/>
                  </a:lnTo>
                  <a:lnTo>
                    <a:pt x="195872" y="1379198"/>
                  </a:lnTo>
                  <a:lnTo>
                    <a:pt x="165393" y="1340753"/>
                  </a:lnTo>
                  <a:lnTo>
                    <a:pt x="135720" y="1301547"/>
                  </a:lnTo>
                  <a:lnTo>
                    <a:pt x="106869" y="1261589"/>
                  </a:lnTo>
                  <a:lnTo>
                    <a:pt x="78855" y="1220889"/>
                  </a:lnTo>
                  <a:lnTo>
                    <a:pt x="51696" y="1179455"/>
                  </a:lnTo>
                  <a:lnTo>
                    <a:pt x="25405" y="1137296"/>
                  </a:lnTo>
                  <a:lnTo>
                    <a:pt x="0" y="1094422"/>
                  </a:lnTo>
                  <a:lnTo>
                    <a:pt x="1895633" y="0"/>
                  </a:lnTo>
                  <a:lnTo>
                    <a:pt x="1895633" y="2188870"/>
                  </a:lnTo>
                  <a:close/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62" name="Google Shape;162;p15"/>
          <p:cNvSpPr txBox="1"/>
          <p:nvPr/>
        </p:nvSpPr>
        <p:spPr>
          <a:xfrm>
            <a:off x="2426607" y="5029955"/>
            <a:ext cx="108458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634" lvl="0" marL="12700" marR="5080" rtl="0" algn="ctr">
              <a:lnSpc>
                <a:spcPct val="1081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Youth  focused Bike  brand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15"/>
          <p:cNvGrpSpPr/>
          <p:nvPr/>
        </p:nvGrpSpPr>
        <p:grpSpPr>
          <a:xfrm>
            <a:off x="1406296" y="3002118"/>
            <a:ext cx="2188845" cy="2189480"/>
            <a:chOff x="1406296" y="3002118"/>
            <a:chExt cx="2188845" cy="2189480"/>
          </a:xfrm>
        </p:grpSpPr>
        <p:sp>
          <p:nvSpPr>
            <p:cNvPr id="164" name="Google Shape;164;p15"/>
            <p:cNvSpPr/>
            <p:nvPr/>
          </p:nvSpPr>
          <p:spPr>
            <a:xfrm>
              <a:off x="1406296" y="3002118"/>
              <a:ext cx="2188845" cy="2189480"/>
            </a:xfrm>
            <a:custGeom>
              <a:rect b="b" l="l" r="r" t="t"/>
              <a:pathLst>
                <a:path extrusionOk="0" h="2189479" w="2188845">
                  <a:moveTo>
                    <a:pt x="293122" y="2188895"/>
                  </a:moveTo>
                  <a:lnTo>
                    <a:pt x="268695" y="2145456"/>
                  </a:lnTo>
                  <a:lnTo>
                    <a:pt x="245330" y="2101608"/>
                  </a:lnTo>
                  <a:lnTo>
                    <a:pt x="223027" y="2057370"/>
                  </a:lnTo>
                  <a:lnTo>
                    <a:pt x="201787" y="2012760"/>
                  </a:lnTo>
                  <a:lnTo>
                    <a:pt x="181608" y="1967795"/>
                  </a:lnTo>
                  <a:lnTo>
                    <a:pt x="162491" y="1922494"/>
                  </a:lnTo>
                  <a:lnTo>
                    <a:pt x="144437" y="1876875"/>
                  </a:lnTo>
                  <a:lnTo>
                    <a:pt x="127444" y="1830957"/>
                  </a:lnTo>
                  <a:lnTo>
                    <a:pt x="111513" y="1784757"/>
                  </a:lnTo>
                  <a:lnTo>
                    <a:pt x="96645" y="1738294"/>
                  </a:lnTo>
                  <a:lnTo>
                    <a:pt x="82838" y="1691585"/>
                  </a:lnTo>
                  <a:lnTo>
                    <a:pt x="70094" y="1644650"/>
                  </a:lnTo>
                  <a:lnTo>
                    <a:pt x="58412" y="1597505"/>
                  </a:lnTo>
                  <a:lnTo>
                    <a:pt x="47791" y="1550170"/>
                  </a:lnTo>
                  <a:lnTo>
                    <a:pt x="38233" y="1502663"/>
                  </a:lnTo>
                  <a:lnTo>
                    <a:pt x="29737" y="1455001"/>
                  </a:lnTo>
                  <a:lnTo>
                    <a:pt x="22302" y="1407202"/>
                  </a:lnTo>
                  <a:lnTo>
                    <a:pt x="15930" y="1359286"/>
                  </a:lnTo>
                  <a:lnTo>
                    <a:pt x="10620" y="1311270"/>
                  </a:lnTo>
                  <a:lnTo>
                    <a:pt x="6372" y="1263172"/>
                  </a:lnTo>
                  <a:lnTo>
                    <a:pt x="3186" y="1215010"/>
                  </a:lnTo>
                  <a:lnTo>
                    <a:pt x="1062" y="1166803"/>
                  </a:lnTo>
                  <a:lnTo>
                    <a:pt x="0" y="1118569"/>
                  </a:lnTo>
                  <a:lnTo>
                    <a:pt x="0" y="1070326"/>
                  </a:lnTo>
                  <a:lnTo>
                    <a:pt x="1062" y="1022091"/>
                  </a:lnTo>
                  <a:lnTo>
                    <a:pt x="3186" y="973884"/>
                  </a:lnTo>
                  <a:lnTo>
                    <a:pt x="6372" y="925723"/>
                  </a:lnTo>
                  <a:lnTo>
                    <a:pt x="10620" y="877625"/>
                  </a:lnTo>
                  <a:lnTo>
                    <a:pt x="15930" y="829609"/>
                  </a:lnTo>
                  <a:lnTo>
                    <a:pt x="22302" y="781692"/>
                  </a:lnTo>
                  <a:lnTo>
                    <a:pt x="29737" y="733894"/>
                  </a:lnTo>
                  <a:lnTo>
                    <a:pt x="38233" y="686232"/>
                  </a:lnTo>
                  <a:lnTo>
                    <a:pt x="47791" y="638724"/>
                  </a:lnTo>
                  <a:lnTo>
                    <a:pt x="58412" y="591389"/>
                  </a:lnTo>
                  <a:lnTo>
                    <a:pt x="70094" y="544245"/>
                  </a:lnTo>
                  <a:lnTo>
                    <a:pt x="82838" y="497309"/>
                  </a:lnTo>
                  <a:lnTo>
                    <a:pt x="96645" y="450601"/>
                  </a:lnTo>
                  <a:lnTo>
                    <a:pt x="111513" y="404138"/>
                  </a:lnTo>
                  <a:lnTo>
                    <a:pt x="127444" y="357938"/>
                  </a:lnTo>
                  <a:lnTo>
                    <a:pt x="144437" y="312019"/>
                  </a:lnTo>
                  <a:lnTo>
                    <a:pt x="162491" y="266401"/>
                  </a:lnTo>
                  <a:lnTo>
                    <a:pt x="181608" y="221100"/>
                  </a:lnTo>
                  <a:lnTo>
                    <a:pt x="201787" y="176135"/>
                  </a:lnTo>
                  <a:lnTo>
                    <a:pt x="223027" y="131524"/>
                  </a:lnTo>
                  <a:lnTo>
                    <a:pt x="245330" y="87286"/>
                  </a:lnTo>
                  <a:lnTo>
                    <a:pt x="268695" y="43439"/>
                  </a:lnTo>
                  <a:lnTo>
                    <a:pt x="293122" y="0"/>
                  </a:lnTo>
                  <a:lnTo>
                    <a:pt x="2188745" y="1094447"/>
                  </a:lnTo>
                  <a:lnTo>
                    <a:pt x="293122" y="2188895"/>
                  </a:lnTo>
                  <a:close/>
                </a:path>
              </a:pathLst>
            </a:custGeom>
            <a:solidFill>
              <a:srgbClr val="9C90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406296" y="3002118"/>
              <a:ext cx="2188845" cy="2189480"/>
            </a:xfrm>
            <a:custGeom>
              <a:rect b="b" l="l" r="r" t="t"/>
              <a:pathLst>
                <a:path extrusionOk="0" h="2189479" w="2188845">
                  <a:moveTo>
                    <a:pt x="293122" y="2188895"/>
                  </a:moveTo>
                  <a:lnTo>
                    <a:pt x="268695" y="2145456"/>
                  </a:lnTo>
                  <a:lnTo>
                    <a:pt x="245330" y="2101608"/>
                  </a:lnTo>
                  <a:lnTo>
                    <a:pt x="223027" y="2057370"/>
                  </a:lnTo>
                  <a:lnTo>
                    <a:pt x="201787" y="2012760"/>
                  </a:lnTo>
                  <a:lnTo>
                    <a:pt x="181608" y="1967795"/>
                  </a:lnTo>
                  <a:lnTo>
                    <a:pt x="162491" y="1922494"/>
                  </a:lnTo>
                  <a:lnTo>
                    <a:pt x="144437" y="1876875"/>
                  </a:lnTo>
                  <a:lnTo>
                    <a:pt x="127444" y="1830957"/>
                  </a:lnTo>
                  <a:lnTo>
                    <a:pt x="111513" y="1784757"/>
                  </a:lnTo>
                  <a:lnTo>
                    <a:pt x="96645" y="1738294"/>
                  </a:lnTo>
                  <a:lnTo>
                    <a:pt x="82838" y="1691585"/>
                  </a:lnTo>
                  <a:lnTo>
                    <a:pt x="70094" y="1644650"/>
                  </a:lnTo>
                  <a:lnTo>
                    <a:pt x="58412" y="1597505"/>
                  </a:lnTo>
                  <a:lnTo>
                    <a:pt x="47791" y="1550170"/>
                  </a:lnTo>
                  <a:lnTo>
                    <a:pt x="38233" y="1502663"/>
                  </a:lnTo>
                  <a:lnTo>
                    <a:pt x="29737" y="1455001"/>
                  </a:lnTo>
                  <a:lnTo>
                    <a:pt x="22302" y="1407202"/>
                  </a:lnTo>
                  <a:lnTo>
                    <a:pt x="15930" y="1359286"/>
                  </a:lnTo>
                  <a:lnTo>
                    <a:pt x="10620" y="1311270"/>
                  </a:lnTo>
                  <a:lnTo>
                    <a:pt x="6372" y="1263172"/>
                  </a:lnTo>
                  <a:lnTo>
                    <a:pt x="3186" y="1215010"/>
                  </a:lnTo>
                  <a:lnTo>
                    <a:pt x="1062" y="1166803"/>
                  </a:lnTo>
                  <a:lnTo>
                    <a:pt x="0" y="1118569"/>
                  </a:lnTo>
                  <a:lnTo>
                    <a:pt x="0" y="1070326"/>
                  </a:lnTo>
                  <a:lnTo>
                    <a:pt x="1062" y="1022091"/>
                  </a:lnTo>
                  <a:lnTo>
                    <a:pt x="3186" y="973884"/>
                  </a:lnTo>
                  <a:lnTo>
                    <a:pt x="6372" y="925723"/>
                  </a:lnTo>
                  <a:lnTo>
                    <a:pt x="10620" y="877625"/>
                  </a:lnTo>
                  <a:lnTo>
                    <a:pt x="15930" y="829609"/>
                  </a:lnTo>
                  <a:lnTo>
                    <a:pt x="22302" y="781692"/>
                  </a:lnTo>
                  <a:lnTo>
                    <a:pt x="29737" y="733894"/>
                  </a:lnTo>
                  <a:lnTo>
                    <a:pt x="38233" y="686232"/>
                  </a:lnTo>
                  <a:lnTo>
                    <a:pt x="47791" y="638724"/>
                  </a:lnTo>
                  <a:lnTo>
                    <a:pt x="58412" y="591389"/>
                  </a:lnTo>
                  <a:lnTo>
                    <a:pt x="70094" y="544245"/>
                  </a:lnTo>
                  <a:lnTo>
                    <a:pt x="82838" y="497309"/>
                  </a:lnTo>
                  <a:lnTo>
                    <a:pt x="96645" y="450601"/>
                  </a:lnTo>
                  <a:lnTo>
                    <a:pt x="111513" y="404138"/>
                  </a:lnTo>
                  <a:lnTo>
                    <a:pt x="127444" y="357938"/>
                  </a:lnTo>
                  <a:lnTo>
                    <a:pt x="144437" y="312019"/>
                  </a:lnTo>
                  <a:lnTo>
                    <a:pt x="162491" y="266401"/>
                  </a:lnTo>
                  <a:lnTo>
                    <a:pt x="181608" y="221100"/>
                  </a:lnTo>
                  <a:lnTo>
                    <a:pt x="201787" y="176135"/>
                  </a:lnTo>
                  <a:lnTo>
                    <a:pt x="223027" y="131524"/>
                  </a:lnTo>
                  <a:lnTo>
                    <a:pt x="245330" y="87286"/>
                  </a:lnTo>
                  <a:lnTo>
                    <a:pt x="268695" y="43439"/>
                  </a:lnTo>
                  <a:lnTo>
                    <a:pt x="293122" y="0"/>
                  </a:lnTo>
                  <a:lnTo>
                    <a:pt x="2188745" y="1094447"/>
                  </a:lnTo>
                  <a:lnTo>
                    <a:pt x="293122" y="2188895"/>
                  </a:lnTo>
                  <a:close/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66" name="Google Shape;166;p15"/>
          <p:cNvSpPr txBox="1"/>
          <p:nvPr/>
        </p:nvSpPr>
        <p:spPr>
          <a:xfrm>
            <a:off x="1758759" y="3740083"/>
            <a:ext cx="91059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0" lvl="0" marL="12065" marR="5080" rtl="0" algn="ctr">
              <a:lnSpc>
                <a:spcPct val="1081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Telecom &amp;  Handset  Brands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" name="Google Shape;167;p15"/>
          <p:cNvGrpSpPr/>
          <p:nvPr/>
        </p:nvGrpSpPr>
        <p:grpSpPr>
          <a:xfrm>
            <a:off x="1751533" y="1817526"/>
            <a:ext cx="1896110" cy="2189480"/>
            <a:chOff x="1751533" y="1817526"/>
            <a:chExt cx="1896110" cy="2189480"/>
          </a:xfrm>
        </p:grpSpPr>
        <p:sp>
          <p:nvSpPr>
            <p:cNvPr id="168" name="Google Shape;168;p15"/>
            <p:cNvSpPr/>
            <p:nvPr/>
          </p:nvSpPr>
          <p:spPr>
            <a:xfrm>
              <a:off x="1751533" y="1817526"/>
              <a:ext cx="1896110" cy="2189480"/>
            </a:xfrm>
            <a:custGeom>
              <a:rect b="b" l="l" r="r" t="t"/>
              <a:pathLst>
                <a:path extrusionOk="0" h="2189479" w="1896110">
                  <a:moveTo>
                    <a:pt x="1895633" y="2188890"/>
                  </a:moveTo>
                  <a:lnTo>
                    <a:pt x="0" y="1094442"/>
                  </a:lnTo>
                  <a:lnTo>
                    <a:pt x="25405" y="1051569"/>
                  </a:lnTo>
                  <a:lnTo>
                    <a:pt x="51696" y="1009410"/>
                  </a:lnTo>
                  <a:lnTo>
                    <a:pt x="78855" y="967976"/>
                  </a:lnTo>
                  <a:lnTo>
                    <a:pt x="106869" y="927276"/>
                  </a:lnTo>
                  <a:lnTo>
                    <a:pt x="135720" y="887318"/>
                  </a:lnTo>
                  <a:lnTo>
                    <a:pt x="165393" y="848112"/>
                  </a:lnTo>
                  <a:lnTo>
                    <a:pt x="195872" y="809667"/>
                  </a:lnTo>
                  <a:lnTo>
                    <a:pt x="227142" y="771992"/>
                  </a:lnTo>
                  <a:lnTo>
                    <a:pt x="259186" y="735096"/>
                  </a:lnTo>
                  <a:lnTo>
                    <a:pt x="291990" y="698988"/>
                  </a:lnTo>
                  <a:lnTo>
                    <a:pt x="325537" y="663677"/>
                  </a:lnTo>
                  <a:lnTo>
                    <a:pt x="359812" y="629172"/>
                  </a:lnTo>
                  <a:lnTo>
                    <a:pt x="394799" y="595483"/>
                  </a:lnTo>
                  <a:lnTo>
                    <a:pt x="430482" y="562618"/>
                  </a:lnTo>
                  <a:lnTo>
                    <a:pt x="466845" y="530586"/>
                  </a:lnTo>
                  <a:lnTo>
                    <a:pt x="503873" y="499397"/>
                  </a:lnTo>
                  <a:lnTo>
                    <a:pt x="541551" y="469060"/>
                  </a:lnTo>
                  <a:lnTo>
                    <a:pt x="579861" y="439584"/>
                  </a:lnTo>
                  <a:lnTo>
                    <a:pt x="618789" y="410977"/>
                  </a:lnTo>
                  <a:lnTo>
                    <a:pt x="658319" y="383249"/>
                  </a:lnTo>
                  <a:lnTo>
                    <a:pt x="698435" y="356409"/>
                  </a:lnTo>
                  <a:lnTo>
                    <a:pt x="739121" y="330466"/>
                  </a:lnTo>
                  <a:lnTo>
                    <a:pt x="780362" y="305429"/>
                  </a:lnTo>
                  <a:lnTo>
                    <a:pt x="822141" y="281308"/>
                  </a:lnTo>
                  <a:lnTo>
                    <a:pt x="864444" y="258111"/>
                  </a:lnTo>
                  <a:lnTo>
                    <a:pt x="907255" y="235847"/>
                  </a:lnTo>
                  <a:lnTo>
                    <a:pt x="950557" y="214525"/>
                  </a:lnTo>
                  <a:lnTo>
                    <a:pt x="994335" y="194155"/>
                  </a:lnTo>
                  <a:lnTo>
                    <a:pt x="1038573" y="174746"/>
                  </a:lnTo>
                  <a:lnTo>
                    <a:pt x="1083256" y="156307"/>
                  </a:lnTo>
                  <a:lnTo>
                    <a:pt x="1128367" y="138846"/>
                  </a:lnTo>
                  <a:lnTo>
                    <a:pt x="1173892" y="122373"/>
                  </a:lnTo>
                  <a:lnTo>
                    <a:pt x="1219814" y="106897"/>
                  </a:lnTo>
                  <a:lnTo>
                    <a:pt x="1266117" y="92427"/>
                  </a:lnTo>
                  <a:lnTo>
                    <a:pt x="1312787" y="78972"/>
                  </a:lnTo>
                  <a:lnTo>
                    <a:pt x="1359807" y="66542"/>
                  </a:lnTo>
                  <a:lnTo>
                    <a:pt x="1407161" y="55145"/>
                  </a:lnTo>
                  <a:lnTo>
                    <a:pt x="1454833" y="44790"/>
                  </a:lnTo>
                  <a:lnTo>
                    <a:pt x="1502809" y="35486"/>
                  </a:lnTo>
                  <a:lnTo>
                    <a:pt x="1551072" y="27243"/>
                  </a:lnTo>
                  <a:lnTo>
                    <a:pt x="1599606" y="20070"/>
                  </a:lnTo>
                  <a:lnTo>
                    <a:pt x="1648396" y="13975"/>
                  </a:lnTo>
                  <a:lnTo>
                    <a:pt x="1697427" y="8968"/>
                  </a:lnTo>
                  <a:lnTo>
                    <a:pt x="1746681" y="5058"/>
                  </a:lnTo>
                  <a:lnTo>
                    <a:pt x="1796144" y="2254"/>
                  </a:lnTo>
                  <a:lnTo>
                    <a:pt x="1845800" y="565"/>
                  </a:lnTo>
                  <a:lnTo>
                    <a:pt x="1895633" y="0"/>
                  </a:lnTo>
                  <a:lnTo>
                    <a:pt x="1895633" y="2188890"/>
                  </a:lnTo>
                  <a:close/>
                </a:path>
              </a:pathLst>
            </a:custGeom>
            <a:solidFill>
              <a:srgbClr val="5E9CD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1751533" y="1817526"/>
              <a:ext cx="1896110" cy="2189480"/>
            </a:xfrm>
            <a:custGeom>
              <a:rect b="b" l="l" r="r" t="t"/>
              <a:pathLst>
                <a:path extrusionOk="0" h="2189479" w="1896110">
                  <a:moveTo>
                    <a:pt x="0" y="1094442"/>
                  </a:moveTo>
                  <a:lnTo>
                    <a:pt x="25405" y="1051569"/>
                  </a:lnTo>
                  <a:lnTo>
                    <a:pt x="51696" y="1009410"/>
                  </a:lnTo>
                  <a:lnTo>
                    <a:pt x="78855" y="967976"/>
                  </a:lnTo>
                  <a:lnTo>
                    <a:pt x="106869" y="927276"/>
                  </a:lnTo>
                  <a:lnTo>
                    <a:pt x="135720" y="887318"/>
                  </a:lnTo>
                  <a:lnTo>
                    <a:pt x="165393" y="848112"/>
                  </a:lnTo>
                  <a:lnTo>
                    <a:pt x="195872" y="809667"/>
                  </a:lnTo>
                  <a:lnTo>
                    <a:pt x="227142" y="771992"/>
                  </a:lnTo>
                  <a:lnTo>
                    <a:pt x="259186" y="735096"/>
                  </a:lnTo>
                  <a:lnTo>
                    <a:pt x="291990" y="698988"/>
                  </a:lnTo>
                  <a:lnTo>
                    <a:pt x="325537" y="663677"/>
                  </a:lnTo>
                  <a:lnTo>
                    <a:pt x="359812" y="629172"/>
                  </a:lnTo>
                  <a:lnTo>
                    <a:pt x="394799" y="595483"/>
                  </a:lnTo>
                  <a:lnTo>
                    <a:pt x="430482" y="562618"/>
                  </a:lnTo>
                  <a:lnTo>
                    <a:pt x="466845" y="530586"/>
                  </a:lnTo>
                  <a:lnTo>
                    <a:pt x="503873" y="499397"/>
                  </a:lnTo>
                  <a:lnTo>
                    <a:pt x="541551" y="469060"/>
                  </a:lnTo>
                  <a:lnTo>
                    <a:pt x="579861" y="439584"/>
                  </a:lnTo>
                  <a:lnTo>
                    <a:pt x="618789" y="410977"/>
                  </a:lnTo>
                  <a:lnTo>
                    <a:pt x="658319" y="383249"/>
                  </a:lnTo>
                  <a:lnTo>
                    <a:pt x="698435" y="356409"/>
                  </a:lnTo>
                  <a:lnTo>
                    <a:pt x="739121" y="330466"/>
                  </a:lnTo>
                  <a:lnTo>
                    <a:pt x="780362" y="305429"/>
                  </a:lnTo>
                  <a:lnTo>
                    <a:pt x="822141" y="281308"/>
                  </a:lnTo>
                  <a:lnTo>
                    <a:pt x="864444" y="258111"/>
                  </a:lnTo>
                  <a:lnTo>
                    <a:pt x="907255" y="235847"/>
                  </a:lnTo>
                  <a:lnTo>
                    <a:pt x="950557" y="214525"/>
                  </a:lnTo>
                  <a:lnTo>
                    <a:pt x="994335" y="194155"/>
                  </a:lnTo>
                  <a:lnTo>
                    <a:pt x="1038573" y="174746"/>
                  </a:lnTo>
                  <a:lnTo>
                    <a:pt x="1083256" y="156307"/>
                  </a:lnTo>
                  <a:lnTo>
                    <a:pt x="1128367" y="138846"/>
                  </a:lnTo>
                  <a:lnTo>
                    <a:pt x="1173892" y="122373"/>
                  </a:lnTo>
                  <a:lnTo>
                    <a:pt x="1219814" y="106897"/>
                  </a:lnTo>
                  <a:lnTo>
                    <a:pt x="1266117" y="92427"/>
                  </a:lnTo>
                  <a:lnTo>
                    <a:pt x="1312787" y="78972"/>
                  </a:lnTo>
                  <a:lnTo>
                    <a:pt x="1359807" y="66542"/>
                  </a:lnTo>
                  <a:lnTo>
                    <a:pt x="1407161" y="55145"/>
                  </a:lnTo>
                  <a:lnTo>
                    <a:pt x="1454833" y="44790"/>
                  </a:lnTo>
                  <a:lnTo>
                    <a:pt x="1502809" y="35486"/>
                  </a:lnTo>
                  <a:lnTo>
                    <a:pt x="1551072" y="27243"/>
                  </a:lnTo>
                  <a:lnTo>
                    <a:pt x="1599606" y="20070"/>
                  </a:lnTo>
                  <a:lnTo>
                    <a:pt x="1648396" y="13975"/>
                  </a:lnTo>
                  <a:lnTo>
                    <a:pt x="1697427" y="8968"/>
                  </a:lnTo>
                  <a:lnTo>
                    <a:pt x="1746681" y="5058"/>
                  </a:lnTo>
                  <a:lnTo>
                    <a:pt x="1796144" y="2254"/>
                  </a:lnTo>
                  <a:lnTo>
                    <a:pt x="1845800" y="565"/>
                  </a:lnTo>
                  <a:lnTo>
                    <a:pt x="1895633" y="0"/>
                  </a:lnTo>
                  <a:lnTo>
                    <a:pt x="1895633" y="2188890"/>
                  </a:lnTo>
                  <a:lnTo>
                    <a:pt x="0" y="1094442"/>
                  </a:lnTo>
                  <a:close/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0" name="Google Shape;170;p15"/>
          <p:cNvSpPr txBox="1"/>
          <p:nvPr/>
        </p:nvSpPr>
        <p:spPr>
          <a:xfrm>
            <a:off x="2572323" y="2559927"/>
            <a:ext cx="794385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-97155" lvl="0" marL="109220" marR="5080" rtl="0" algn="l">
              <a:lnSpc>
                <a:spcPct val="1081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Cosmetic  brands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" name="Google Shape;171;p15"/>
          <p:cNvGrpSpPr/>
          <p:nvPr/>
        </p:nvGrpSpPr>
        <p:grpSpPr>
          <a:xfrm>
            <a:off x="3751392" y="1713276"/>
            <a:ext cx="2345436" cy="4923688"/>
            <a:chOff x="3751392" y="1713276"/>
            <a:chExt cx="2345436" cy="4923688"/>
          </a:xfrm>
        </p:grpSpPr>
        <p:sp>
          <p:nvSpPr>
            <p:cNvPr id="172" name="Google Shape;172;p15"/>
            <p:cNvSpPr/>
            <p:nvPr/>
          </p:nvSpPr>
          <p:spPr>
            <a:xfrm>
              <a:off x="3751392" y="1713276"/>
              <a:ext cx="2018664" cy="1209675"/>
            </a:xfrm>
            <a:custGeom>
              <a:rect b="b" l="l" r="r" t="t"/>
              <a:pathLst>
                <a:path extrusionOk="0" h="1209675" w="2018664">
                  <a:moveTo>
                    <a:pt x="1877421" y="1209117"/>
                  </a:moveTo>
                  <a:lnTo>
                    <a:pt x="1513046" y="1181342"/>
                  </a:lnTo>
                  <a:lnTo>
                    <a:pt x="1656946" y="1098242"/>
                  </a:lnTo>
                  <a:lnTo>
                    <a:pt x="1626954" y="1057711"/>
                  </a:lnTo>
                  <a:lnTo>
                    <a:pt x="1596065" y="1018046"/>
                  </a:lnTo>
                  <a:lnTo>
                    <a:pt x="1564297" y="979256"/>
                  </a:lnTo>
                  <a:lnTo>
                    <a:pt x="1531671" y="941353"/>
                  </a:lnTo>
                  <a:lnTo>
                    <a:pt x="1498205" y="904344"/>
                  </a:lnTo>
                  <a:lnTo>
                    <a:pt x="1463919" y="868242"/>
                  </a:lnTo>
                  <a:lnTo>
                    <a:pt x="1428833" y="833055"/>
                  </a:lnTo>
                  <a:lnTo>
                    <a:pt x="1392967" y="798794"/>
                  </a:lnTo>
                  <a:lnTo>
                    <a:pt x="1356338" y="765468"/>
                  </a:lnTo>
                  <a:lnTo>
                    <a:pt x="1318968" y="733088"/>
                  </a:lnTo>
                  <a:lnTo>
                    <a:pt x="1280876" y="701664"/>
                  </a:lnTo>
                  <a:lnTo>
                    <a:pt x="1242080" y="671205"/>
                  </a:lnTo>
                  <a:lnTo>
                    <a:pt x="1202601" y="641721"/>
                  </a:lnTo>
                  <a:lnTo>
                    <a:pt x="1162458" y="613223"/>
                  </a:lnTo>
                  <a:lnTo>
                    <a:pt x="1121670" y="585720"/>
                  </a:lnTo>
                  <a:lnTo>
                    <a:pt x="1080257" y="559222"/>
                  </a:lnTo>
                  <a:lnTo>
                    <a:pt x="1038238" y="533740"/>
                  </a:lnTo>
                  <a:lnTo>
                    <a:pt x="995633" y="509283"/>
                  </a:lnTo>
                  <a:lnTo>
                    <a:pt x="952462" y="485861"/>
                  </a:lnTo>
                  <a:lnTo>
                    <a:pt x="908743" y="463484"/>
                  </a:lnTo>
                  <a:lnTo>
                    <a:pt x="864496" y="442163"/>
                  </a:lnTo>
                  <a:lnTo>
                    <a:pt x="819741" y="421907"/>
                  </a:lnTo>
                  <a:lnTo>
                    <a:pt x="774498" y="402725"/>
                  </a:lnTo>
                  <a:lnTo>
                    <a:pt x="728784" y="384629"/>
                  </a:lnTo>
                  <a:lnTo>
                    <a:pt x="682621" y="367628"/>
                  </a:lnTo>
                  <a:lnTo>
                    <a:pt x="636028" y="351732"/>
                  </a:lnTo>
                  <a:lnTo>
                    <a:pt x="589023" y="336951"/>
                  </a:lnTo>
                  <a:lnTo>
                    <a:pt x="541627" y="323295"/>
                  </a:lnTo>
                  <a:lnTo>
                    <a:pt x="493859" y="310773"/>
                  </a:lnTo>
                  <a:lnTo>
                    <a:pt x="445739" y="299397"/>
                  </a:lnTo>
                  <a:lnTo>
                    <a:pt x="397285" y="289175"/>
                  </a:lnTo>
                  <a:lnTo>
                    <a:pt x="348518" y="280118"/>
                  </a:lnTo>
                  <a:lnTo>
                    <a:pt x="299456" y="272236"/>
                  </a:lnTo>
                  <a:lnTo>
                    <a:pt x="250120" y="265539"/>
                  </a:lnTo>
                  <a:lnTo>
                    <a:pt x="200528" y="260036"/>
                  </a:lnTo>
                  <a:lnTo>
                    <a:pt x="150701" y="255738"/>
                  </a:lnTo>
                  <a:lnTo>
                    <a:pt x="100658" y="252655"/>
                  </a:lnTo>
                  <a:lnTo>
                    <a:pt x="50417" y="250796"/>
                  </a:lnTo>
                  <a:lnTo>
                    <a:pt x="0" y="250171"/>
                  </a:lnTo>
                  <a:lnTo>
                    <a:pt x="0" y="0"/>
                  </a:lnTo>
                  <a:lnTo>
                    <a:pt x="49651" y="539"/>
                  </a:lnTo>
                  <a:lnTo>
                    <a:pt x="99150" y="2146"/>
                  </a:lnTo>
                  <a:lnTo>
                    <a:pt x="148481" y="4813"/>
                  </a:lnTo>
                  <a:lnTo>
                    <a:pt x="197631" y="8531"/>
                  </a:lnTo>
                  <a:lnTo>
                    <a:pt x="246583" y="13293"/>
                  </a:lnTo>
                  <a:lnTo>
                    <a:pt x="295323" y="19093"/>
                  </a:lnTo>
                  <a:lnTo>
                    <a:pt x="343838" y="25921"/>
                  </a:lnTo>
                  <a:lnTo>
                    <a:pt x="392111" y="33770"/>
                  </a:lnTo>
                  <a:lnTo>
                    <a:pt x="440129" y="42634"/>
                  </a:lnTo>
                  <a:lnTo>
                    <a:pt x="487876" y="52503"/>
                  </a:lnTo>
                  <a:lnTo>
                    <a:pt x="535338" y="63371"/>
                  </a:lnTo>
                  <a:lnTo>
                    <a:pt x="582501" y="75230"/>
                  </a:lnTo>
                  <a:lnTo>
                    <a:pt x="629349" y="88072"/>
                  </a:lnTo>
                  <a:lnTo>
                    <a:pt x="675868" y="101890"/>
                  </a:lnTo>
                  <a:lnTo>
                    <a:pt x="722043" y="116676"/>
                  </a:lnTo>
                  <a:lnTo>
                    <a:pt x="767860" y="132423"/>
                  </a:lnTo>
                  <a:lnTo>
                    <a:pt x="813304" y="149122"/>
                  </a:lnTo>
                  <a:lnTo>
                    <a:pt x="858359" y="166766"/>
                  </a:lnTo>
                  <a:lnTo>
                    <a:pt x="903012" y="185348"/>
                  </a:lnTo>
                  <a:lnTo>
                    <a:pt x="947248" y="204860"/>
                  </a:lnTo>
                  <a:lnTo>
                    <a:pt x="991052" y="225294"/>
                  </a:lnTo>
                  <a:lnTo>
                    <a:pt x="1034410" y="246643"/>
                  </a:lnTo>
                  <a:lnTo>
                    <a:pt x="1077306" y="268899"/>
                  </a:lnTo>
                  <a:lnTo>
                    <a:pt x="1119725" y="292054"/>
                  </a:lnTo>
                  <a:lnTo>
                    <a:pt x="1161655" y="316102"/>
                  </a:lnTo>
                  <a:lnTo>
                    <a:pt x="1203079" y="341033"/>
                  </a:lnTo>
                  <a:lnTo>
                    <a:pt x="1243982" y="366841"/>
                  </a:lnTo>
                  <a:lnTo>
                    <a:pt x="1284351" y="393518"/>
                  </a:lnTo>
                  <a:lnTo>
                    <a:pt x="1324171" y="421056"/>
                  </a:lnTo>
                  <a:lnTo>
                    <a:pt x="1363426" y="449448"/>
                  </a:lnTo>
                  <a:lnTo>
                    <a:pt x="1402103" y="478686"/>
                  </a:lnTo>
                  <a:lnTo>
                    <a:pt x="1440186" y="508763"/>
                  </a:lnTo>
                  <a:lnTo>
                    <a:pt x="1477661" y="539670"/>
                  </a:lnTo>
                  <a:lnTo>
                    <a:pt x="1514513" y="571401"/>
                  </a:lnTo>
                  <a:lnTo>
                    <a:pt x="1550727" y="603947"/>
                  </a:lnTo>
                  <a:lnTo>
                    <a:pt x="1586289" y="637302"/>
                  </a:lnTo>
                  <a:lnTo>
                    <a:pt x="1621184" y="671456"/>
                  </a:lnTo>
                  <a:lnTo>
                    <a:pt x="1655398" y="706404"/>
                  </a:lnTo>
                  <a:lnTo>
                    <a:pt x="1688915" y="742136"/>
                  </a:lnTo>
                  <a:lnTo>
                    <a:pt x="1721721" y="778646"/>
                  </a:lnTo>
                  <a:lnTo>
                    <a:pt x="1753801" y="815926"/>
                  </a:lnTo>
                  <a:lnTo>
                    <a:pt x="1785141" y="853969"/>
                  </a:lnTo>
                  <a:lnTo>
                    <a:pt x="1815725" y="892765"/>
                  </a:lnTo>
                  <a:lnTo>
                    <a:pt x="1845540" y="932309"/>
                  </a:lnTo>
                  <a:lnTo>
                    <a:pt x="1874571" y="972593"/>
                  </a:lnTo>
                  <a:lnTo>
                    <a:pt x="2018520" y="889493"/>
                  </a:lnTo>
                  <a:lnTo>
                    <a:pt x="1877421" y="1209117"/>
                  </a:lnTo>
                  <a:close/>
                </a:path>
              </a:pathLst>
            </a:custGeom>
            <a:solidFill>
              <a:srgbClr val="5E9CD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5522788" y="2949994"/>
              <a:ext cx="574040" cy="2230755"/>
            </a:xfrm>
            <a:custGeom>
              <a:rect b="b" l="l" r="r" t="t"/>
              <a:pathLst>
                <a:path extrusionOk="0" h="2230754" w="574039">
                  <a:moveTo>
                    <a:pt x="158149" y="2230595"/>
                  </a:moveTo>
                  <a:lnTo>
                    <a:pt x="0" y="1901146"/>
                  </a:lnTo>
                  <a:lnTo>
                    <a:pt x="143899" y="1984221"/>
                  </a:lnTo>
                  <a:lnTo>
                    <a:pt x="164007" y="1937978"/>
                  </a:lnTo>
                  <a:lnTo>
                    <a:pt x="182916" y="1891390"/>
                  </a:lnTo>
                  <a:lnTo>
                    <a:pt x="200627" y="1844480"/>
                  </a:lnTo>
                  <a:lnTo>
                    <a:pt x="217142" y="1797268"/>
                  </a:lnTo>
                  <a:lnTo>
                    <a:pt x="232461" y="1749778"/>
                  </a:lnTo>
                  <a:lnTo>
                    <a:pt x="246585" y="1702031"/>
                  </a:lnTo>
                  <a:lnTo>
                    <a:pt x="259516" y="1654048"/>
                  </a:lnTo>
                  <a:lnTo>
                    <a:pt x="271255" y="1605851"/>
                  </a:lnTo>
                  <a:lnTo>
                    <a:pt x="281802" y="1557463"/>
                  </a:lnTo>
                  <a:lnTo>
                    <a:pt x="291160" y="1508906"/>
                  </a:lnTo>
                  <a:lnTo>
                    <a:pt x="299329" y="1460200"/>
                  </a:lnTo>
                  <a:lnTo>
                    <a:pt x="306309" y="1411368"/>
                  </a:lnTo>
                  <a:lnTo>
                    <a:pt x="312104" y="1362432"/>
                  </a:lnTo>
                  <a:lnTo>
                    <a:pt x="316712" y="1313414"/>
                  </a:lnTo>
                  <a:lnTo>
                    <a:pt x="320136" y="1264335"/>
                  </a:lnTo>
                  <a:lnTo>
                    <a:pt x="322376" y="1215217"/>
                  </a:lnTo>
                  <a:lnTo>
                    <a:pt x="323434" y="1166082"/>
                  </a:lnTo>
                  <a:lnTo>
                    <a:pt x="323311" y="1116953"/>
                  </a:lnTo>
                  <a:lnTo>
                    <a:pt x="322008" y="1067851"/>
                  </a:lnTo>
                  <a:lnTo>
                    <a:pt x="319526" y="1018797"/>
                  </a:lnTo>
                  <a:lnTo>
                    <a:pt x="315866" y="969813"/>
                  </a:lnTo>
                  <a:lnTo>
                    <a:pt x="311029" y="920923"/>
                  </a:lnTo>
                  <a:lnTo>
                    <a:pt x="305017" y="872146"/>
                  </a:lnTo>
                  <a:lnTo>
                    <a:pt x="297830" y="823506"/>
                  </a:lnTo>
                  <a:lnTo>
                    <a:pt x="289469" y="775024"/>
                  </a:lnTo>
                  <a:lnTo>
                    <a:pt x="279936" y="726721"/>
                  </a:lnTo>
                  <a:lnTo>
                    <a:pt x="269232" y="678620"/>
                  </a:lnTo>
                  <a:lnTo>
                    <a:pt x="257357" y="630743"/>
                  </a:lnTo>
                  <a:lnTo>
                    <a:pt x="244314" y="583111"/>
                  </a:lnTo>
                  <a:lnTo>
                    <a:pt x="230102" y="535747"/>
                  </a:lnTo>
                  <a:lnTo>
                    <a:pt x="214724" y="488672"/>
                  </a:lnTo>
                  <a:lnTo>
                    <a:pt x="198180" y="441907"/>
                  </a:lnTo>
                  <a:lnTo>
                    <a:pt x="180472" y="395476"/>
                  </a:lnTo>
                  <a:lnTo>
                    <a:pt x="161599" y="349399"/>
                  </a:lnTo>
                  <a:lnTo>
                    <a:pt x="141565" y="303698"/>
                  </a:lnTo>
                  <a:lnTo>
                    <a:pt x="120369" y="258396"/>
                  </a:lnTo>
                  <a:lnTo>
                    <a:pt x="98013" y="213515"/>
                  </a:lnTo>
                  <a:lnTo>
                    <a:pt x="74498" y="169075"/>
                  </a:lnTo>
                  <a:lnTo>
                    <a:pt x="49824" y="125099"/>
                  </a:lnTo>
                  <a:lnTo>
                    <a:pt x="266474" y="0"/>
                  </a:lnTo>
                  <a:lnTo>
                    <a:pt x="290837" y="43271"/>
                  </a:lnTo>
                  <a:lnTo>
                    <a:pt x="314200" y="86943"/>
                  </a:lnTo>
                  <a:lnTo>
                    <a:pt x="336561" y="131000"/>
                  </a:lnTo>
                  <a:lnTo>
                    <a:pt x="357920" y="175426"/>
                  </a:lnTo>
                  <a:lnTo>
                    <a:pt x="378276" y="220203"/>
                  </a:lnTo>
                  <a:lnTo>
                    <a:pt x="397628" y="265315"/>
                  </a:lnTo>
                  <a:lnTo>
                    <a:pt x="415976" y="310746"/>
                  </a:lnTo>
                  <a:lnTo>
                    <a:pt x="433319" y="356479"/>
                  </a:lnTo>
                  <a:lnTo>
                    <a:pt x="449656" y="402498"/>
                  </a:lnTo>
                  <a:lnTo>
                    <a:pt x="464986" y="448785"/>
                  </a:lnTo>
                  <a:lnTo>
                    <a:pt x="479309" y="495326"/>
                  </a:lnTo>
                  <a:lnTo>
                    <a:pt x="492624" y="542102"/>
                  </a:lnTo>
                  <a:lnTo>
                    <a:pt x="504929" y="589097"/>
                  </a:lnTo>
                  <a:lnTo>
                    <a:pt x="516226" y="636296"/>
                  </a:lnTo>
                  <a:lnTo>
                    <a:pt x="526511" y="683681"/>
                  </a:lnTo>
                  <a:lnTo>
                    <a:pt x="535786" y="731235"/>
                  </a:lnTo>
                  <a:lnTo>
                    <a:pt x="544049" y="778943"/>
                  </a:lnTo>
                  <a:lnTo>
                    <a:pt x="551299" y="826788"/>
                  </a:lnTo>
                  <a:lnTo>
                    <a:pt x="557536" y="874753"/>
                  </a:lnTo>
                  <a:lnTo>
                    <a:pt x="562758" y="922821"/>
                  </a:lnTo>
                  <a:lnTo>
                    <a:pt x="566966" y="970977"/>
                  </a:lnTo>
                  <a:lnTo>
                    <a:pt x="570158" y="1019204"/>
                  </a:lnTo>
                  <a:lnTo>
                    <a:pt x="572334" y="1067484"/>
                  </a:lnTo>
                  <a:lnTo>
                    <a:pt x="573493" y="1115802"/>
                  </a:lnTo>
                  <a:lnTo>
                    <a:pt x="573634" y="1164141"/>
                  </a:lnTo>
                  <a:lnTo>
                    <a:pt x="572756" y="1212485"/>
                  </a:lnTo>
                  <a:lnTo>
                    <a:pt x="570859" y="1260816"/>
                  </a:lnTo>
                  <a:lnTo>
                    <a:pt x="567942" y="1309119"/>
                  </a:lnTo>
                  <a:lnTo>
                    <a:pt x="564003" y="1357377"/>
                  </a:lnTo>
                  <a:lnTo>
                    <a:pt x="559044" y="1405573"/>
                  </a:lnTo>
                  <a:lnTo>
                    <a:pt x="553062" y="1453690"/>
                  </a:lnTo>
                  <a:lnTo>
                    <a:pt x="546057" y="1501714"/>
                  </a:lnTo>
                  <a:lnTo>
                    <a:pt x="538028" y="1549625"/>
                  </a:lnTo>
                  <a:lnTo>
                    <a:pt x="528974" y="1597410"/>
                  </a:lnTo>
                  <a:lnTo>
                    <a:pt x="518895" y="1645049"/>
                  </a:lnTo>
                  <a:lnTo>
                    <a:pt x="507790" y="1692528"/>
                  </a:lnTo>
                  <a:lnTo>
                    <a:pt x="495658" y="1739830"/>
                  </a:lnTo>
                  <a:lnTo>
                    <a:pt x="482499" y="1786937"/>
                  </a:lnTo>
                  <a:lnTo>
                    <a:pt x="468311" y="1833834"/>
                  </a:lnTo>
                  <a:lnTo>
                    <a:pt x="453095" y="1880504"/>
                  </a:lnTo>
                  <a:lnTo>
                    <a:pt x="436848" y="1926931"/>
                  </a:lnTo>
                  <a:lnTo>
                    <a:pt x="419571" y="1973097"/>
                  </a:lnTo>
                  <a:lnTo>
                    <a:pt x="401263" y="2018987"/>
                  </a:lnTo>
                  <a:lnTo>
                    <a:pt x="381922" y="2064583"/>
                  </a:lnTo>
                  <a:lnTo>
                    <a:pt x="361549" y="2109870"/>
                  </a:lnTo>
                  <a:lnTo>
                    <a:pt x="505498" y="2192995"/>
                  </a:lnTo>
                  <a:lnTo>
                    <a:pt x="158149" y="2230595"/>
                  </a:lnTo>
                  <a:close/>
                </a:path>
              </a:pathLst>
            </a:custGeom>
            <a:solidFill>
              <a:srgbClr val="267E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3751392" y="5208214"/>
              <a:ext cx="1986280" cy="1428750"/>
            </a:xfrm>
            <a:custGeom>
              <a:rect b="b" l="l" r="r" t="t"/>
              <a:pathLst>
                <a:path extrusionOk="0" h="1428750" w="1986279">
                  <a:moveTo>
                    <a:pt x="1061373" y="1011022"/>
                  </a:moveTo>
                  <a:lnTo>
                    <a:pt x="206224" y="1011022"/>
                  </a:lnTo>
                  <a:lnTo>
                    <a:pt x="256322" y="1005311"/>
                  </a:lnTo>
                  <a:lnTo>
                    <a:pt x="306119" y="998390"/>
                  </a:lnTo>
                  <a:lnTo>
                    <a:pt x="355596" y="990270"/>
                  </a:lnTo>
                  <a:lnTo>
                    <a:pt x="404735" y="980964"/>
                  </a:lnTo>
                  <a:lnTo>
                    <a:pt x="453518" y="970483"/>
                  </a:lnTo>
                  <a:lnTo>
                    <a:pt x="501927" y="958839"/>
                  </a:lnTo>
                  <a:lnTo>
                    <a:pt x="549943" y="946045"/>
                  </a:lnTo>
                  <a:lnTo>
                    <a:pt x="597547" y="932111"/>
                  </a:lnTo>
                  <a:lnTo>
                    <a:pt x="644722" y="917050"/>
                  </a:lnTo>
                  <a:lnTo>
                    <a:pt x="691449" y="900874"/>
                  </a:lnTo>
                  <a:lnTo>
                    <a:pt x="737709" y="883594"/>
                  </a:lnTo>
                  <a:lnTo>
                    <a:pt x="783485" y="865223"/>
                  </a:lnTo>
                  <a:lnTo>
                    <a:pt x="828757" y="845772"/>
                  </a:lnTo>
                  <a:lnTo>
                    <a:pt x="873508" y="825253"/>
                  </a:lnTo>
                  <a:lnTo>
                    <a:pt x="917719" y="803679"/>
                  </a:lnTo>
                  <a:lnTo>
                    <a:pt x="961372" y="781060"/>
                  </a:lnTo>
                  <a:lnTo>
                    <a:pt x="1004449" y="757409"/>
                  </a:lnTo>
                  <a:lnTo>
                    <a:pt x="1046931" y="732738"/>
                  </a:lnTo>
                  <a:lnTo>
                    <a:pt x="1088799" y="707059"/>
                  </a:lnTo>
                  <a:lnTo>
                    <a:pt x="1130036" y="680383"/>
                  </a:lnTo>
                  <a:lnTo>
                    <a:pt x="1170622" y="652723"/>
                  </a:lnTo>
                  <a:lnTo>
                    <a:pt x="1210540" y="624089"/>
                  </a:lnTo>
                  <a:lnTo>
                    <a:pt x="1249772" y="594495"/>
                  </a:lnTo>
                  <a:lnTo>
                    <a:pt x="1288298" y="563952"/>
                  </a:lnTo>
                  <a:lnTo>
                    <a:pt x="1326101" y="532472"/>
                  </a:lnTo>
                  <a:lnTo>
                    <a:pt x="1363163" y="500066"/>
                  </a:lnTo>
                  <a:lnTo>
                    <a:pt x="1399463" y="466747"/>
                  </a:lnTo>
                  <a:lnTo>
                    <a:pt x="1434986" y="432527"/>
                  </a:lnTo>
                  <a:lnTo>
                    <a:pt x="1469711" y="397417"/>
                  </a:lnTo>
                  <a:lnTo>
                    <a:pt x="1503622" y="361429"/>
                  </a:lnTo>
                  <a:lnTo>
                    <a:pt x="1536698" y="324575"/>
                  </a:lnTo>
                  <a:lnTo>
                    <a:pt x="1568923" y="286867"/>
                  </a:lnTo>
                  <a:lnTo>
                    <a:pt x="1600277" y="248318"/>
                  </a:lnTo>
                  <a:lnTo>
                    <a:pt x="1630742" y="208938"/>
                  </a:lnTo>
                  <a:lnTo>
                    <a:pt x="1660301" y="168739"/>
                  </a:lnTo>
                  <a:lnTo>
                    <a:pt x="1688934" y="127734"/>
                  </a:lnTo>
                  <a:lnTo>
                    <a:pt x="1716623" y="85935"/>
                  </a:lnTo>
                  <a:lnTo>
                    <a:pt x="1743350" y="43353"/>
                  </a:lnTo>
                  <a:lnTo>
                    <a:pt x="1769096" y="0"/>
                  </a:lnTo>
                  <a:lnTo>
                    <a:pt x="1985746" y="125074"/>
                  </a:lnTo>
                  <a:lnTo>
                    <a:pt x="1960455" y="167806"/>
                  </a:lnTo>
                  <a:lnTo>
                    <a:pt x="1934318" y="209872"/>
                  </a:lnTo>
                  <a:lnTo>
                    <a:pt x="1907346" y="251263"/>
                  </a:lnTo>
                  <a:lnTo>
                    <a:pt x="1879554" y="291970"/>
                  </a:lnTo>
                  <a:lnTo>
                    <a:pt x="1850957" y="331985"/>
                  </a:lnTo>
                  <a:lnTo>
                    <a:pt x="1821567" y="371298"/>
                  </a:lnTo>
                  <a:lnTo>
                    <a:pt x="1791400" y="409900"/>
                  </a:lnTo>
                  <a:lnTo>
                    <a:pt x="1760468" y="447784"/>
                  </a:lnTo>
                  <a:lnTo>
                    <a:pt x="1728786" y="484939"/>
                  </a:lnTo>
                  <a:lnTo>
                    <a:pt x="1696368" y="521357"/>
                  </a:lnTo>
                  <a:lnTo>
                    <a:pt x="1663228" y="557029"/>
                  </a:lnTo>
                  <a:lnTo>
                    <a:pt x="1629379" y="591946"/>
                  </a:lnTo>
                  <a:lnTo>
                    <a:pt x="1594836" y="626099"/>
                  </a:lnTo>
                  <a:lnTo>
                    <a:pt x="1559612" y="659479"/>
                  </a:lnTo>
                  <a:lnTo>
                    <a:pt x="1523722" y="692078"/>
                  </a:lnTo>
                  <a:lnTo>
                    <a:pt x="1487180" y="723886"/>
                  </a:lnTo>
                  <a:lnTo>
                    <a:pt x="1449999" y="754894"/>
                  </a:lnTo>
                  <a:lnTo>
                    <a:pt x="1412193" y="785094"/>
                  </a:lnTo>
                  <a:lnTo>
                    <a:pt x="1373776" y="814477"/>
                  </a:lnTo>
                  <a:lnTo>
                    <a:pt x="1334763" y="843033"/>
                  </a:lnTo>
                  <a:lnTo>
                    <a:pt x="1295166" y="870754"/>
                  </a:lnTo>
                  <a:lnTo>
                    <a:pt x="1255001" y="897632"/>
                  </a:lnTo>
                  <a:lnTo>
                    <a:pt x="1214281" y="923656"/>
                  </a:lnTo>
                  <a:lnTo>
                    <a:pt x="1173020" y="948818"/>
                  </a:lnTo>
                  <a:lnTo>
                    <a:pt x="1131231" y="973109"/>
                  </a:lnTo>
                  <a:lnTo>
                    <a:pt x="1088930" y="996521"/>
                  </a:lnTo>
                  <a:lnTo>
                    <a:pt x="1061373" y="1011022"/>
                  </a:lnTo>
                  <a:close/>
                </a:path>
                <a:path extrusionOk="0" h="1428750" w="1986279">
                  <a:moveTo>
                    <a:pt x="206274" y="1428547"/>
                  </a:moveTo>
                  <a:lnTo>
                    <a:pt x="0" y="1146572"/>
                  </a:lnTo>
                  <a:lnTo>
                    <a:pt x="206224" y="844873"/>
                  </a:lnTo>
                  <a:lnTo>
                    <a:pt x="206224" y="1011022"/>
                  </a:lnTo>
                  <a:lnTo>
                    <a:pt x="1061373" y="1011022"/>
                  </a:lnTo>
                  <a:lnTo>
                    <a:pt x="1002844" y="1040670"/>
                  </a:lnTo>
                  <a:lnTo>
                    <a:pt x="959086" y="1061389"/>
                  </a:lnTo>
                  <a:lnTo>
                    <a:pt x="914872" y="1081193"/>
                  </a:lnTo>
                  <a:lnTo>
                    <a:pt x="870214" y="1100072"/>
                  </a:lnTo>
                  <a:lnTo>
                    <a:pt x="825126" y="1118019"/>
                  </a:lnTo>
                  <a:lnTo>
                    <a:pt x="779623" y="1135023"/>
                  </a:lnTo>
                  <a:lnTo>
                    <a:pt x="733719" y="1151076"/>
                  </a:lnTo>
                  <a:lnTo>
                    <a:pt x="687426" y="1166169"/>
                  </a:lnTo>
                  <a:lnTo>
                    <a:pt x="640760" y="1180294"/>
                  </a:lnTo>
                  <a:lnTo>
                    <a:pt x="593734" y="1193441"/>
                  </a:lnTo>
                  <a:lnTo>
                    <a:pt x="546363" y="1205601"/>
                  </a:lnTo>
                  <a:lnTo>
                    <a:pt x="498659" y="1216765"/>
                  </a:lnTo>
                  <a:lnTo>
                    <a:pt x="450638" y="1226925"/>
                  </a:lnTo>
                  <a:lnTo>
                    <a:pt x="402312" y="1236072"/>
                  </a:lnTo>
                  <a:lnTo>
                    <a:pt x="353697" y="1244196"/>
                  </a:lnTo>
                  <a:lnTo>
                    <a:pt x="304805" y="1251290"/>
                  </a:lnTo>
                  <a:lnTo>
                    <a:pt x="255651" y="1257343"/>
                  </a:lnTo>
                  <a:lnTo>
                    <a:pt x="206249" y="1262347"/>
                  </a:lnTo>
                  <a:lnTo>
                    <a:pt x="206274" y="1428547"/>
                  </a:lnTo>
                  <a:close/>
                </a:path>
              </a:pathLst>
            </a:custGeom>
            <a:solidFill>
              <a:srgbClr val="7E8EA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75" name="Google Shape;175;p15"/>
          <p:cNvGrpSpPr/>
          <p:nvPr/>
        </p:nvGrpSpPr>
        <p:grpSpPr>
          <a:xfrm>
            <a:off x="1302137" y="1556369"/>
            <a:ext cx="2345554" cy="4924070"/>
            <a:chOff x="1302137" y="1556369"/>
            <a:chExt cx="2345554" cy="4924070"/>
          </a:xfrm>
        </p:grpSpPr>
        <p:sp>
          <p:nvSpPr>
            <p:cNvPr id="176" name="Google Shape;176;p15"/>
            <p:cNvSpPr/>
            <p:nvPr/>
          </p:nvSpPr>
          <p:spPr>
            <a:xfrm>
              <a:off x="1628634" y="5270764"/>
              <a:ext cx="2018664" cy="1209675"/>
            </a:xfrm>
            <a:custGeom>
              <a:rect b="b" l="l" r="r" t="t"/>
              <a:pathLst>
                <a:path extrusionOk="0" h="1209675" w="2018664">
                  <a:moveTo>
                    <a:pt x="0" y="319599"/>
                  </a:moveTo>
                  <a:lnTo>
                    <a:pt x="141104" y="0"/>
                  </a:lnTo>
                  <a:lnTo>
                    <a:pt x="505483" y="27774"/>
                  </a:lnTo>
                  <a:lnTo>
                    <a:pt x="361594" y="110849"/>
                  </a:lnTo>
                  <a:lnTo>
                    <a:pt x="391585" y="151381"/>
                  </a:lnTo>
                  <a:lnTo>
                    <a:pt x="422474" y="191047"/>
                  </a:lnTo>
                  <a:lnTo>
                    <a:pt x="454242" y="229837"/>
                  </a:lnTo>
                  <a:lnTo>
                    <a:pt x="459976" y="236499"/>
                  </a:lnTo>
                  <a:lnTo>
                    <a:pt x="143949" y="236499"/>
                  </a:lnTo>
                  <a:lnTo>
                    <a:pt x="0" y="319599"/>
                  </a:lnTo>
                  <a:close/>
                </a:path>
                <a:path extrusionOk="0" h="1209675" w="2018664">
                  <a:moveTo>
                    <a:pt x="2018508" y="1209097"/>
                  </a:moveTo>
                  <a:lnTo>
                    <a:pt x="1968858" y="1208558"/>
                  </a:lnTo>
                  <a:lnTo>
                    <a:pt x="1919361" y="1206951"/>
                  </a:lnTo>
                  <a:lnTo>
                    <a:pt x="1870031" y="1204285"/>
                  </a:lnTo>
                  <a:lnTo>
                    <a:pt x="1820883" y="1200567"/>
                  </a:lnTo>
                  <a:lnTo>
                    <a:pt x="1771932" y="1195804"/>
                  </a:lnTo>
                  <a:lnTo>
                    <a:pt x="1723192" y="1190005"/>
                  </a:lnTo>
                  <a:lnTo>
                    <a:pt x="1674679" y="1183177"/>
                  </a:lnTo>
                  <a:lnTo>
                    <a:pt x="1626407" y="1175327"/>
                  </a:lnTo>
                  <a:lnTo>
                    <a:pt x="1578390" y="1166464"/>
                  </a:lnTo>
                  <a:lnTo>
                    <a:pt x="1530644" y="1156594"/>
                  </a:lnTo>
                  <a:lnTo>
                    <a:pt x="1483182" y="1145726"/>
                  </a:lnTo>
                  <a:lnTo>
                    <a:pt x="1436020" y="1133866"/>
                  </a:lnTo>
                  <a:lnTo>
                    <a:pt x="1389173" y="1121024"/>
                  </a:lnTo>
                  <a:lnTo>
                    <a:pt x="1342654" y="1107206"/>
                  </a:lnTo>
                  <a:lnTo>
                    <a:pt x="1296480" y="1092420"/>
                  </a:lnTo>
                  <a:lnTo>
                    <a:pt x="1250663" y="1076673"/>
                  </a:lnTo>
                  <a:lnTo>
                    <a:pt x="1205220" y="1059973"/>
                  </a:lnTo>
                  <a:lnTo>
                    <a:pt x="1160165" y="1042329"/>
                  </a:lnTo>
                  <a:lnTo>
                    <a:pt x="1115512" y="1023746"/>
                  </a:lnTo>
                  <a:lnTo>
                    <a:pt x="1071276" y="1004234"/>
                  </a:lnTo>
                  <a:lnTo>
                    <a:pt x="1027473" y="983800"/>
                  </a:lnTo>
                  <a:lnTo>
                    <a:pt x="984115" y="962450"/>
                  </a:lnTo>
                  <a:lnTo>
                    <a:pt x="941219" y="940194"/>
                  </a:lnTo>
                  <a:lnTo>
                    <a:pt x="898800" y="917038"/>
                  </a:lnTo>
                  <a:lnTo>
                    <a:pt x="856870" y="892991"/>
                  </a:lnTo>
                  <a:lnTo>
                    <a:pt x="815446" y="868059"/>
                  </a:lnTo>
                  <a:lnTo>
                    <a:pt x="774543" y="842251"/>
                  </a:lnTo>
                  <a:lnTo>
                    <a:pt x="734173" y="815573"/>
                  </a:lnTo>
                  <a:lnTo>
                    <a:pt x="694354" y="788035"/>
                  </a:lnTo>
                  <a:lnTo>
                    <a:pt x="655098" y="759642"/>
                  </a:lnTo>
                  <a:lnTo>
                    <a:pt x="616421" y="730404"/>
                  </a:lnTo>
                  <a:lnTo>
                    <a:pt x="578338" y="700327"/>
                  </a:lnTo>
                  <a:lnTo>
                    <a:pt x="540863" y="669420"/>
                  </a:lnTo>
                  <a:lnTo>
                    <a:pt x="504011" y="637689"/>
                  </a:lnTo>
                  <a:lnTo>
                    <a:pt x="467796" y="605142"/>
                  </a:lnTo>
                  <a:lnTo>
                    <a:pt x="432234" y="571788"/>
                  </a:lnTo>
                  <a:lnTo>
                    <a:pt x="397338" y="537633"/>
                  </a:lnTo>
                  <a:lnTo>
                    <a:pt x="363125" y="502686"/>
                  </a:lnTo>
                  <a:lnTo>
                    <a:pt x="329607" y="466953"/>
                  </a:lnTo>
                  <a:lnTo>
                    <a:pt x="296801" y="430444"/>
                  </a:lnTo>
                  <a:lnTo>
                    <a:pt x="264720" y="393164"/>
                  </a:lnTo>
                  <a:lnTo>
                    <a:pt x="233380" y="355122"/>
                  </a:lnTo>
                  <a:lnTo>
                    <a:pt x="202795" y="316325"/>
                  </a:lnTo>
                  <a:lnTo>
                    <a:pt x="172980" y="276782"/>
                  </a:lnTo>
                  <a:lnTo>
                    <a:pt x="143949" y="236499"/>
                  </a:lnTo>
                  <a:lnTo>
                    <a:pt x="459976" y="236499"/>
                  </a:lnTo>
                  <a:lnTo>
                    <a:pt x="486868" y="267742"/>
                  </a:lnTo>
                  <a:lnTo>
                    <a:pt x="520333" y="304750"/>
                  </a:lnTo>
                  <a:lnTo>
                    <a:pt x="554619" y="340853"/>
                  </a:lnTo>
                  <a:lnTo>
                    <a:pt x="589704" y="376040"/>
                  </a:lnTo>
                  <a:lnTo>
                    <a:pt x="625571" y="410301"/>
                  </a:lnTo>
                  <a:lnTo>
                    <a:pt x="662199" y="443627"/>
                  </a:lnTo>
                  <a:lnTo>
                    <a:pt x="699568" y="476008"/>
                  </a:lnTo>
                  <a:lnTo>
                    <a:pt x="737661" y="507432"/>
                  </a:lnTo>
                  <a:lnTo>
                    <a:pt x="776456" y="537891"/>
                  </a:lnTo>
                  <a:lnTo>
                    <a:pt x="815935" y="567375"/>
                  </a:lnTo>
                  <a:lnTo>
                    <a:pt x="856078" y="595874"/>
                  </a:lnTo>
                  <a:lnTo>
                    <a:pt x="896866" y="623376"/>
                  </a:lnTo>
                  <a:lnTo>
                    <a:pt x="938278" y="649874"/>
                  </a:lnTo>
                  <a:lnTo>
                    <a:pt x="980297" y="675356"/>
                  </a:lnTo>
                  <a:lnTo>
                    <a:pt x="1022901" y="699813"/>
                  </a:lnTo>
                  <a:lnTo>
                    <a:pt x="1066073" y="723235"/>
                  </a:lnTo>
                  <a:lnTo>
                    <a:pt x="1109791" y="745611"/>
                  </a:lnTo>
                  <a:lnTo>
                    <a:pt x="1154038" y="766933"/>
                  </a:lnTo>
                  <a:lnTo>
                    <a:pt x="1198793" y="787189"/>
                  </a:lnTo>
                  <a:lnTo>
                    <a:pt x="1244036" y="806370"/>
                  </a:lnTo>
                  <a:lnTo>
                    <a:pt x="1289749" y="824466"/>
                  </a:lnTo>
                  <a:lnTo>
                    <a:pt x="1335912" y="841467"/>
                  </a:lnTo>
                  <a:lnTo>
                    <a:pt x="1382505" y="857363"/>
                  </a:lnTo>
                  <a:lnTo>
                    <a:pt x="1429510" y="872144"/>
                  </a:lnTo>
                  <a:lnTo>
                    <a:pt x="1476906" y="885800"/>
                  </a:lnTo>
                  <a:lnTo>
                    <a:pt x="1524674" y="898321"/>
                  </a:lnTo>
                  <a:lnTo>
                    <a:pt x="1572794" y="909697"/>
                  </a:lnTo>
                  <a:lnTo>
                    <a:pt x="1621248" y="919919"/>
                  </a:lnTo>
                  <a:lnTo>
                    <a:pt x="1670015" y="928976"/>
                  </a:lnTo>
                  <a:lnTo>
                    <a:pt x="1719077" y="936858"/>
                  </a:lnTo>
                  <a:lnTo>
                    <a:pt x="1768413" y="943555"/>
                  </a:lnTo>
                  <a:lnTo>
                    <a:pt x="1818004" y="949058"/>
                  </a:lnTo>
                  <a:lnTo>
                    <a:pt x="1867831" y="953356"/>
                  </a:lnTo>
                  <a:lnTo>
                    <a:pt x="1917875" y="956439"/>
                  </a:lnTo>
                  <a:lnTo>
                    <a:pt x="1968115" y="958298"/>
                  </a:lnTo>
                  <a:lnTo>
                    <a:pt x="2018533" y="958923"/>
                  </a:lnTo>
                  <a:lnTo>
                    <a:pt x="2018508" y="1209097"/>
                  </a:lnTo>
                  <a:close/>
                </a:path>
              </a:pathLst>
            </a:custGeom>
            <a:solidFill>
              <a:srgbClr val="59A1A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1302137" y="3012543"/>
              <a:ext cx="574040" cy="2230755"/>
            </a:xfrm>
            <a:custGeom>
              <a:rect b="b" l="l" r="r" t="t"/>
              <a:pathLst>
                <a:path extrusionOk="0" h="2230754" w="574039">
                  <a:moveTo>
                    <a:pt x="307156" y="2230595"/>
                  </a:moveTo>
                  <a:lnTo>
                    <a:pt x="282793" y="2187324"/>
                  </a:lnTo>
                  <a:lnTo>
                    <a:pt x="259430" y="2143652"/>
                  </a:lnTo>
                  <a:lnTo>
                    <a:pt x="237069" y="2099594"/>
                  </a:lnTo>
                  <a:lnTo>
                    <a:pt x="215710" y="2055169"/>
                  </a:lnTo>
                  <a:lnTo>
                    <a:pt x="195354" y="2010392"/>
                  </a:lnTo>
                  <a:lnTo>
                    <a:pt x="176001" y="1965279"/>
                  </a:lnTo>
                  <a:lnTo>
                    <a:pt x="157654" y="1919849"/>
                  </a:lnTo>
                  <a:lnTo>
                    <a:pt x="140311" y="1874115"/>
                  </a:lnTo>
                  <a:lnTo>
                    <a:pt x="123974" y="1828097"/>
                  </a:lnTo>
                  <a:lnTo>
                    <a:pt x="108644" y="1781809"/>
                  </a:lnTo>
                  <a:lnTo>
                    <a:pt x="94321" y="1735269"/>
                  </a:lnTo>
                  <a:lnTo>
                    <a:pt x="81007" y="1688493"/>
                  </a:lnTo>
                  <a:lnTo>
                    <a:pt x="68701" y="1641497"/>
                  </a:lnTo>
                  <a:lnTo>
                    <a:pt x="57405" y="1594299"/>
                  </a:lnTo>
                  <a:lnTo>
                    <a:pt x="47120" y="1546914"/>
                  </a:lnTo>
                  <a:lnTo>
                    <a:pt x="37845" y="1499359"/>
                  </a:lnTo>
                  <a:lnTo>
                    <a:pt x="29583" y="1451651"/>
                  </a:lnTo>
                  <a:lnTo>
                    <a:pt x="22333" y="1403807"/>
                  </a:lnTo>
                  <a:lnTo>
                    <a:pt x="16096" y="1355842"/>
                  </a:lnTo>
                  <a:lnTo>
                    <a:pt x="10874" y="1307773"/>
                  </a:lnTo>
                  <a:lnTo>
                    <a:pt x="6666" y="1259617"/>
                  </a:lnTo>
                  <a:lnTo>
                    <a:pt x="3474" y="1211391"/>
                  </a:lnTo>
                  <a:lnTo>
                    <a:pt x="1299" y="1163111"/>
                  </a:lnTo>
                  <a:lnTo>
                    <a:pt x="140" y="1114793"/>
                  </a:lnTo>
                  <a:lnTo>
                    <a:pt x="0" y="1066453"/>
                  </a:lnTo>
                  <a:lnTo>
                    <a:pt x="877" y="1018110"/>
                  </a:lnTo>
                  <a:lnTo>
                    <a:pt x="2775" y="969779"/>
                  </a:lnTo>
                  <a:lnTo>
                    <a:pt x="5692" y="921476"/>
                  </a:lnTo>
                  <a:lnTo>
                    <a:pt x="9630" y="873218"/>
                  </a:lnTo>
                  <a:lnTo>
                    <a:pt x="14590" y="825022"/>
                  </a:lnTo>
                  <a:lnTo>
                    <a:pt x="20572" y="776904"/>
                  </a:lnTo>
                  <a:lnTo>
                    <a:pt x="27577" y="728881"/>
                  </a:lnTo>
                  <a:lnTo>
                    <a:pt x="35606" y="680969"/>
                  </a:lnTo>
                  <a:lnTo>
                    <a:pt x="44660" y="633185"/>
                  </a:lnTo>
                  <a:lnTo>
                    <a:pt x="54738" y="585545"/>
                  </a:lnTo>
                  <a:lnTo>
                    <a:pt x="65843" y="538066"/>
                  </a:lnTo>
                  <a:lnTo>
                    <a:pt x="77975" y="490765"/>
                  </a:lnTo>
                  <a:lnTo>
                    <a:pt x="91134" y="443657"/>
                  </a:lnTo>
                  <a:lnTo>
                    <a:pt x="105321" y="396760"/>
                  </a:lnTo>
                  <a:lnTo>
                    <a:pt x="120538" y="350090"/>
                  </a:lnTo>
                  <a:lnTo>
                    <a:pt x="136784" y="303664"/>
                  </a:lnTo>
                  <a:lnTo>
                    <a:pt x="154061" y="257498"/>
                  </a:lnTo>
                  <a:lnTo>
                    <a:pt x="172369" y="211608"/>
                  </a:lnTo>
                  <a:lnTo>
                    <a:pt x="191708" y="166011"/>
                  </a:lnTo>
                  <a:lnTo>
                    <a:pt x="212081" y="120724"/>
                  </a:lnTo>
                  <a:lnTo>
                    <a:pt x="68134" y="37599"/>
                  </a:lnTo>
                  <a:lnTo>
                    <a:pt x="415483" y="0"/>
                  </a:lnTo>
                  <a:lnTo>
                    <a:pt x="573618" y="329449"/>
                  </a:lnTo>
                  <a:lnTo>
                    <a:pt x="429726" y="246374"/>
                  </a:lnTo>
                  <a:lnTo>
                    <a:pt x="409618" y="292617"/>
                  </a:lnTo>
                  <a:lnTo>
                    <a:pt x="390710" y="339205"/>
                  </a:lnTo>
                  <a:lnTo>
                    <a:pt x="372999" y="386115"/>
                  </a:lnTo>
                  <a:lnTo>
                    <a:pt x="356485" y="433326"/>
                  </a:lnTo>
                  <a:lnTo>
                    <a:pt x="341166" y="480816"/>
                  </a:lnTo>
                  <a:lnTo>
                    <a:pt x="327042" y="528564"/>
                  </a:lnTo>
                  <a:lnTo>
                    <a:pt x="314112" y="576547"/>
                  </a:lnTo>
                  <a:lnTo>
                    <a:pt x="302373" y="624743"/>
                  </a:lnTo>
                  <a:lnTo>
                    <a:pt x="291826" y="673131"/>
                  </a:lnTo>
                  <a:lnTo>
                    <a:pt x="282469" y="721689"/>
                  </a:lnTo>
                  <a:lnTo>
                    <a:pt x="274300" y="770395"/>
                  </a:lnTo>
                  <a:lnTo>
                    <a:pt x="267320" y="819227"/>
                  </a:lnTo>
                  <a:lnTo>
                    <a:pt x="261526" y="868163"/>
                  </a:lnTo>
                  <a:lnTo>
                    <a:pt x="256918" y="917181"/>
                  </a:lnTo>
                  <a:lnTo>
                    <a:pt x="253495" y="966260"/>
                  </a:lnTo>
                  <a:lnTo>
                    <a:pt x="251254" y="1015378"/>
                  </a:lnTo>
                  <a:lnTo>
                    <a:pt x="250197" y="1064512"/>
                  </a:lnTo>
                  <a:lnTo>
                    <a:pt x="250320" y="1113641"/>
                  </a:lnTo>
                  <a:lnTo>
                    <a:pt x="251623" y="1162744"/>
                  </a:lnTo>
                  <a:lnTo>
                    <a:pt x="254106" y="1211798"/>
                  </a:lnTo>
                  <a:lnTo>
                    <a:pt x="257766" y="1260781"/>
                  </a:lnTo>
                  <a:lnTo>
                    <a:pt x="262603" y="1309672"/>
                  </a:lnTo>
                  <a:lnTo>
                    <a:pt x="268616" y="1358448"/>
                  </a:lnTo>
                  <a:lnTo>
                    <a:pt x="275803" y="1407089"/>
                  </a:lnTo>
                  <a:lnTo>
                    <a:pt x="284164" y="1455571"/>
                  </a:lnTo>
                  <a:lnTo>
                    <a:pt x="293697" y="1503873"/>
                  </a:lnTo>
                  <a:lnTo>
                    <a:pt x="304402" y="1551974"/>
                  </a:lnTo>
                  <a:lnTo>
                    <a:pt x="316276" y="1599851"/>
                  </a:lnTo>
                  <a:lnTo>
                    <a:pt x="329320" y="1647483"/>
                  </a:lnTo>
                  <a:lnTo>
                    <a:pt x="343532" y="1694848"/>
                  </a:lnTo>
                  <a:lnTo>
                    <a:pt x="358910" y="1741923"/>
                  </a:lnTo>
                  <a:lnTo>
                    <a:pt x="375454" y="1788687"/>
                  </a:lnTo>
                  <a:lnTo>
                    <a:pt x="393163" y="1835119"/>
                  </a:lnTo>
                  <a:lnTo>
                    <a:pt x="412035" y="1881196"/>
                  </a:lnTo>
                  <a:lnTo>
                    <a:pt x="432070" y="1926896"/>
                  </a:lnTo>
                  <a:lnTo>
                    <a:pt x="453266" y="1972198"/>
                  </a:lnTo>
                  <a:lnTo>
                    <a:pt x="475622" y="2017080"/>
                  </a:lnTo>
                  <a:lnTo>
                    <a:pt x="499137" y="2061520"/>
                  </a:lnTo>
                  <a:lnTo>
                    <a:pt x="523810" y="2105495"/>
                  </a:lnTo>
                  <a:lnTo>
                    <a:pt x="307156" y="2230595"/>
                  </a:lnTo>
                  <a:close/>
                </a:path>
              </a:pathLst>
            </a:custGeom>
            <a:solidFill>
              <a:srgbClr val="9C90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1661411" y="1556369"/>
              <a:ext cx="1986280" cy="1428750"/>
            </a:xfrm>
            <a:custGeom>
              <a:rect b="b" l="l" r="r" t="t"/>
              <a:pathLst>
                <a:path extrusionOk="0" h="1428750" w="1986279">
                  <a:moveTo>
                    <a:pt x="216654" y="1428549"/>
                  </a:moveTo>
                  <a:lnTo>
                    <a:pt x="0" y="1303474"/>
                  </a:lnTo>
                  <a:lnTo>
                    <a:pt x="25289" y="1260743"/>
                  </a:lnTo>
                  <a:lnTo>
                    <a:pt x="51427" y="1218677"/>
                  </a:lnTo>
                  <a:lnTo>
                    <a:pt x="78399" y="1177287"/>
                  </a:lnTo>
                  <a:lnTo>
                    <a:pt x="106191" y="1136579"/>
                  </a:lnTo>
                  <a:lnTo>
                    <a:pt x="134788" y="1096565"/>
                  </a:lnTo>
                  <a:lnTo>
                    <a:pt x="164178" y="1057252"/>
                  </a:lnTo>
                  <a:lnTo>
                    <a:pt x="194345" y="1018649"/>
                  </a:lnTo>
                  <a:lnTo>
                    <a:pt x="225277" y="980766"/>
                  </a:lnTo>
                  <a:lnTo>
                    <a:pt x="256959" y="943611"/>
                  </a:lnTo>
                  <a:lnTo>
                    <a:pt x="289377" y="907193"/>
                  </a:lnTo>
                  <a:lnTo>
                    <a:pt x="322518" y="871521"/>
                  </a:lnTo>
                  <a:lnTo>
                    <a:pt x="356367" y="836604"/>
                  </a:lnTo>
                  <a:lnTo>
                    <a:pt x="390910" y="802451"/>
                  </a:lnTo>
                  <a:lnTo>
                    <a:pt x="426134" y="769071"/>
                  </a:lnTo>
                  <a:lnTo>
                    <a:pt x="462024" y="736473"/>
                  </a:lnTo>
                  <a:lnTo>
                    <a:pt x="498567" y="704665"/>
                  </a:lnTo>
                  <a:lnTo>
                    <a:pt x="535749" y="673656"/>
                  </a:lnTo>
                  <a:lnTo>
                    <a:pt x="573555" y="643457"/>
                  </a:lnTo>
                  <a:lnTo>
                    <a:pt x="611972" y="614074"/>
                  </a:lnTo>
                  <a:lnTo>
                    <a:pt x="650986" y="585518"/>
                  </a:lnTo>
                  <a:lnTo>
                    <a:pt x="690582" y="557797"/>
                  </a:lnTo>
                  <a:lnTo>
                    <a:pt x="730748" y="530920"/>
                  </a:lnTo>
                  <a:lnTo>
                    <a:pt x="771468" y="504896"/>
                  </a:lnTo>
                  <a:lnTo>
                    <a:pt x="812730" y="479734"/>
                  </a:lnTo>
                  <a:lnTo>
                    <a:pt x="854519" y="455443"/>
                  </a:lnTo>
                  <a:lnTo>
                    <a:pt x="896820" y="432031"/>
                  </a:lnTo>
                  <a:lnTo>
                    <a:pt x="939621" y="409508"/>
                  </a:lnTo>
                  <a:lnTo>
                    <a:pt x="982908" y="387883"/>
                  </a:lnTo>
                  <a:lnTo>
                    <a:pt x="1026665" y="367164"/>
                  </a:lnTo>
                  <a:lnTo>
                    <a:pt x="1070880" y="347361"/>
                  </a:lnTo>
                  <a:lnTo>
                    <a:pt x="1115539" y="328482"/>
                  </a:lnTo>
                  <a:lnTo>
                    <a:pt x="1160626" y="310536"/>
                  </a:lnTo>
                  <a:lnTo>
                    <a:pt x="1206130" y="293532"/>
                  </a:lnTo>
                  <a:lnTo>
                    <a:pt x="1252035" y="277480"/>
                  </a:lnTo>
                  <a:lnTo>
                    <a:pt x="1298327" y="262387"/>
                  </a:lnTo>
                  <a:lnTo>
                    <a:pt x="1344994" y="248263"/>
                  </a:lnTo>
                  <a:lnTo>
                    <a:pt x="1392020" y="235117"/>
                  </a:lnTo>
                  <a:lnTo>
                    <a:pt x="1439391" y="222957"/>
                  </a:lnTo>
                  <a:lnTo>
                    <a:pt x="1487095" y="211793"/>
                  </a:lnTo>
                  <a:lnTo>
                    <a:pt x="1535117" y="201634"/>
                  </a:lnTo>
                  <a:lnTo>
                    <a:pt x="1583443" y="192488"/>
                  </a:lnTo>
                  <a:lnTo>
                    <a:pt x="1632058" y="184364"/>
                  </a:lnTo>
                  <a:lnTo>
                    <a:pt x="1680950" y="177272"/>
                  </a:lnTo>
                  <a:lnTo>
                    <a:pt x="1730104" y="171220"/>
                  </a:lnTo>
                  <a:lnTo>
                    <a:pt x="1779506" y="166217"/>
                  </a:lnTo>
                  <a:lnTo>
                    <a:pt x="1779481" y="0"/>
                  </a:lnTo>
                  <a:lnTo>
                    <a:pt x="1985756" y="281991"/>
                  </a:lnTo>
                  <a:lnTo>
                    <a:pt x="1893107" y="417529"/>
                  </a:lnTo>
                  <a:lnTo>
                    <a:pt x="1779506" y="417529"/>
                  </a:lnTo>
                  <a:lnTo>
                    <a:pt x="1729410" y="423240"/>
                  </a:lnTo>
                  <a:lnTo>
                    <a:pt x="1679615" y="430161"/>
                  </a:lnTo>
                  <a:lnTo>
                    <a:pt x="1630140" y="438281"/>
                  </a:lnTo>
                  <a:lnTo>
                    <a:pt x="1581002" y="447587"/>
                  </a:lnTo>
                  <a:lnTo>
                    <a:pt x="1532220" y="458069"/>
                  </a:lnTo>
                  <a:lnTo>
                    <a:pt x="1483813" y="469713"/>
                  </a:lnTo>
                  <a:lnTo>
                    <a:pt x="1435798" y="482507"/>
                  </a:lnTo>
                  <a:lnTo>
                    <a:pt x="1388195" y="496441"/>
                  </a:lnTo>
                  <a:lnTo>
                    <a:pt x="1341021" y="511503"/>
                  </a:lnTo>
                  <a:lnTo>
                    <a:pt x="1294295" y="527679"/>
                  </a:lnTo>
                  <a:lnTo>
                    <a:pt x="1248036" y="544959"/>
                  </a:lnTo>
                  <a:lnTo>
                    <a:pt x="1202261" y="563330"/>
                  </a:lnTo>
                  <a:lnTo>
                    <a:pt x="1156989" y="582781"/>
                  </a:lnTo>
                  <a:lnTo>
                    <a:pt x="1112239" y="603300"/>
                  </a:lnTo>
                  <a:lnTo>
                    <a:pt x="1068028" y="624875"/>
                  </a:lnTo>
                  <a:lnTo>
                    <a:pt x="1024376" y="647494"/>
                  </a:lnTo>
                  <a:lnTo>
                    <a:pt x="981300" y="671145"/>
                  </a:lnTo>
                  <a:lnTo>
                    <a:pt x="938818" y="695816"/>
                  </a:lnTo>
                  <a:lnTo>
                    <a:pt x="896950" y="721495"/>
                  </a:lnTo>
                  <a:lnTo>
                    <a:pt x="855714" y="748171"/>
                  </a:lnTo>
                  <a:lnTo>
                    <a:pt x="815128" y="775832"/>
                  </a:lnTo>
                  <a:lnTo>
                    <a:pt x="775210" y="804465"/>
                  </a:lnTo>
                  <a:lnTo>
                    <a:pt x="735978" y="834060"/>
                  </a:lnTo>
                  <a:lnTo>
                    <a:pt x="697452" y="864603"/>
                  </a:lnTo>
                  <a:lnTo>
                    <a:pt x="659649" y="896083"/>
                  </a:lnTo>
                  <a:lnTo>
                    <a:pt x="622588" y="928489"/>
                  </a:lnTo>
                  <a:lnTo>
                    <a:pt x="586287" y="961808"/>
                  </a:lnTo>
                  <a:lnTo>
                    <a:pt x="550765" y="996028"/>
                  </a:lnTo>
                  <a:lnTo>
                    <a:pt x="516039" y="1031138"/>
                  </a:lnTo>
                  <a:lnTo>
                    <a:pt x="482129" y="1067125"/>
                  </a:lnTo>
                  <a:lnTo>
                    <a:pt x="449052" y="1103979"/>
                  </a:lnTo>
                  <a:lnTo>
                    <a:pt x="416828" y="1141686"/>
                  </a:lnTo>
                  <a:lnTo>
                    <a:pt x="385473" y="1180235"/>
                  </a:lnTo>
                  <a:lnTo>
                    <a:pt x="355008" y="1219615"/>
                  </a:lnTo>
                  <a:lnTo>
                    <a:pt x="325449" y="1259813"/>
                  </a:lnTo>
                  <a:lnTo>
                    <a:pt x="296816" y="1300817"/>
                  </a:lnTo>
                  <a:lnTo>
                    <a:pt x="269127" y="1342616"/>
                  </a:lnTo>
                  <a:lnTo>
                    <a:pt x="242400" y="1385197"/>
                  </a:lnTo>
                  <a:lnTo>
                    <a:pt x="216654" y="1428549"/>
                  </a:lnTo>
                  <a:close/>
                </a:path>
                <a:path extrusionOk="0" h="1428750" w="1986279">
                  <a:moveTo>
                    <a:pt x="1779531" y="583681"/>
                  </a:moveTo>
                  <a:lnTo>
                    <a:pt x="1779506" y="417529"/>
                  </a:lnTo>
                  <a:lnTo>
                    <a:pt x="1893107" y="417529"/>
                  </a:lnTo>
                  <a:lnTo>
                    <a:pt x="1779531" y="583681"/>
                  </a:lnTo>
                  <a:close/>
                </a:path>
              </a:pathLst>
            </a:custGeom>
            <a:solidFill>
              <a:srgbClr val="5E9CD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9" name="Google Shape;179;p15"/>
          <p:cNvSpPr txBox="1"/>
          <p:nvPr/>
        </p:nvSpPr>
        <p:spPr>
          <a:xfrm>
            <a:off x="7864306" y="6280812"/>
            <a:ext cx="2024400" cy="338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60325">
            <a:spAutoFit/>
          </a:bodyPr>
          <a:lstStyle/>
          <a:p>
            <a:pPr indent="0" lvl="0" marL="3644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98CF0"/>
                </a:solidFill>
                <a:latin typeface="Arial"/>
                <a:ea typeface="Arial"/>
                <a:cs typeface="Arial"/>
                <a:sym typeface="Arial"/>
              </a:rPr>
              <a:t>Concept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Note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5"/>
          <p:cNvSpPr txBox="1"/>
          <p:nvPr/>
        </p:nvSpPr>
        <p:spPr>
          <a:xfrm>
            <a:off x="7004163" y="2942387"/>
            <a:ext cx="255016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TARGET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BDT 10-15 lacs sponsorship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5"/>
          <p:cNvSpPr txBox="1"/>
          <p:nvPr/>
        </p:nvSpPr>
        <p:spPr>
          <a:xfrm>
            <a:off x="7004163" y="3765345"/>
            <a:ext cx="4042410" cy="848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They will get a stall, 20,000 on campus  attendance, and a minimum 5000 database  of passing out students and alumni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